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07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6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9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70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09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70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25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44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69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224A-B466-4F78-96E5-3783EC5E021A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10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71989" y="257577"/>
            <a:ext cx="6053070" cy="399245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Pewsey Vale School Curriculum Map - Year 8 German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795853"/>
              </p:ext>
            </p:extLst>
          </p:nvPr>
        </p:nvGraphicFramePr>
        <p:xfrm>
          <a:off x="447897" y="822698"/>
          <a:ext cx="11336271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7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8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Subject title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German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Setting arrangements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Taught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in mixed ability groups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Time allowance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 groups 1, 2 and 3 = x3 50 minute lessons of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German per week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Year 8, students build on the vocabulary and structures they have learned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in year 7. 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New skills will be introduced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as well as new tenses.  German culture remains a feature of the scheme of learning and students will have the opportunity to complete a research project on the capital city of Berlin.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45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788779"/>
              </p:ext>
            </p:extLst>
          </p:nvPr>
        </p:nvGraphicFramePr>
        <p:xfrm>
          <a:off x="344865" y="320597"/>
          <a:ext cx="11435655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9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1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Topics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Term 1</a:t>
                      </a:r>
                    </a:p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AUTUMN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WHERE I LIVE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Revision of phonics</a:t>
                      </a:r>
                      <a:endParaRPr lang="en-GB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Saying what there is in your town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iving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directions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alking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about where I live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alking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about where I lived before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alking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about my bedroom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alking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about my future home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ultur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 German architecture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Writing and translation</a:t>
                      </a:r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Term 2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AUTUMN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SHOPPING</a:t>
                      </a:r>
                      <a:endParaRPr lang="en-GB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Saying what I am wearing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Saying what I like to wear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my style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my shopping habits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shopping for clothes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special occasions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Kultur: Learning about traditional German costumes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Kultur: Christmas markets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Reading and Listening</a:t>
                      </a:r>
                      <a:endParaRPr lang="en-GB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Term 3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HOLIDAYS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Holiday activities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a past holiday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how you travelled on holiday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the weather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Describing a past holiday and giving your opinion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Speaking</a:t>
                      </a:r>
                      <a:endParaRPr lang="en-GB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Term 4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PRING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BERLIN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Planning a trip to Berlin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Learning about life in Berlin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Kultur: East and West Berlin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Film Study: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Ballon</a:t>
                      </a:r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Exam on all 4 units</a:t>
                      </a:r>
                      <a:endParaRPr lang="en-GB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968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F739575735D7499EF060E3ABB3460E" ma:contentTypeVersion="16" ma:contentTypeDescription="Create a new document." ma:contentTypeScope="" ma:versionID="7a31dfcfa7b663ff2e57e1b1df830798">
  <xsd:schema xmlns:xsd="http://www.w3.org/2001/XMLSchema" xmlns:xs="http://www.w3.org/2001/XMLSchema" xmlns:p="http://schemas.microsoft.com/office/2006/metadata/properties" xmlns:ns2="850e07c4-6d11-4d6c-b0ce-da35b0f27db5" xmlns:ns3="47908df9-5a43-4ab6-9d9e-8d486b01f7e3" xmlns:ns4="cbff51b9-cd20-40e1-be64-c94101b38e9c" targetNamespace="http://schemas.microsoft.com/office/2006/metadata/properties" ma:root="true" ma:fieldsID="d99ca4ea3880cba748b905695544f922" ns2:_="" ns3:_="" ns4:_="">
    <xsd:import namespace="850e07c4-6d11-4d6c-b0ce-da35b0f27db5"/>
    <xsd:import namespace="47908df9-5a43-4ab6-9d9e-8d486b01f7e3"/>
    <xsd:import namespace="cbff51b9-cd20-40e1-be64-c94101b38e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e07c4-6d11-4d6c-b0ce-da35b0f27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c7e2435-1da6-4173-9f11-7cf1c7d15a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08df9-5a43-4ab6-9d9e-8d486b01f7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f51b9-cd20-40e1-be64-c94101b38e9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874584c6-6020-4213-9069-34dff405a353}" ma:internalName="TaxCatchAll" ma:showField="CatchAllData" ma:web="cbff51b9-cd20-40e1-be64-c94101b38e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45BC19-7B73-417C-A9F9-92FCBFF1D79F}"/>
</file>

<file path=customXml/itemProps2.xml><?xml version="1.0" encoding="utf-8"?>
<ds:datastoreItem xmlns:ds="http://schemas.openxmlformats.org/officeDocument/2006/customXml" ds:itemID="{D547510F-B5BD-4CBE-91A2-29692739FB94}"/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256</Words>
  <Application>Microsoft Office PowerPoint</Application>
  <PresentationFormat>Widescreen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</dc:creator>
  <cp:lastModifiedBy>Roberts, Joanna</cp:lastModifiedBy>
  <cp:revision>53</cp:revision>
  <dcterms:created xsi:type="dcterms:W3CDTF">2021-07-04T07:32:41Z</dcterms:created>
  <dcterms:modified xsi:type="dcterms:W3CDTF">2023-01-24T11:32:19Z</dcterms:modified>
</cp:coreProperties>
</file>