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2584F-9F3B-4923-A64E-87A5C2BB76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A709C30-D1F3-4D94-A016-7C67E59C73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75E7065-F0EA-4935-99EC-A079BEB427A8}"/>
              </a:ext>
            </a:extLst>
          </p:cNvPr>
          <p:cNvSpPr>
            <a:spLocks noGrp="1"/>
          </p:cNvSpPr>
          <p:nvPr>
            <p:ph type="dt" sz="half" idx="10"/>
          </p:nvPr>
        </p:nvSpPr>
        <p:spPr/>
        <p:txBody>
          <a:bodyPr/>
          <a:lstStyle/>
          <a:p>
            <a:fld id="{68C154F3-9FAB-4616-BF69-C26478BE06F8}" type="datetimeFigureOut">
              <a:rPr lang="en-GB" smtClean="0"/>
              <a:t>15/05/2024</a:t>
            </a:fld>
            <a:endParaRPr lang="en-GB"/>
          </a:p>
        </p:txBody>
      </p:sp>
      <p:sp>
        <p:nvSpPr>
          <p:cNvPr id="5" name="Footer Placeholder 4">
            <a:extLst>
              <a:ext uri="{FF2B5EF4-FFF2-40B4-BE49-F238E27FC236}">
                <a16:creationId xmlns:a16="http://schemas.microsoft.com/office/drawing/2014/main" id="{9F3AE664-01A8-47F7-B84A-7FA36EDCCB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0B8298-BB3C-4BFB-8DCB-048AC6CB5DB0}"/>
              </a:ext>
            </a:extLst>
          </p:cNvPr>
          <p:cNvSpPr>
            <a:spLocks noGrp="1"/>
          </p:cNvSpPr>
          <p:nvPr>
            <p:ph type="sldNum" sz="quarter" idx="12"/>
          </p:nvPr>
        </p:nvSpPr>
        <p:spPr/>
        <p:txBody>
          <a:bodyPr/>
          <a:lstStyle/>
          <a:p>
            <a:fld id="{68173BD4-7C9A-4CC2-854F-FA42CBFC96E6}" type="slidenum">
              <a:rPr lang="en-GB" smtClean="0"/>
              <a:t>‹#›</a:t>
            </a:fld>
            <a:endParaRPr lang="en-GB"/>
          </a:p>
        </p:txBody>
      </p:sp>
    </p:spTree>
    <p:extLst>
      <p:ext uri="{BB962C8B-B14F-4D97-AF65-F5344CB8AC3E}">
        <p14:creationId xmlns:p14="http://schemas.microsoft.com/office/powerpoint/2010/main" val="3797511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8D1E2-A12D-4DB8-BEBB-74E3A9BBC81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C71807-8025-4126-8612-8850A72A720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26CB697-E459-42B9-9FE8-91381F357BF6}"/>
              </a:ext>
            </a:extLst>
          </p:cNvPr>
          <p:cNvSpPr>
            <a:spLocks noGrp="1"/>
          </p:cNvSpPr>
          <p:nvPr>
            <p:ph type="dt" sz="half" idx="10"/>
          </p:nvPr>
        </p:nvSpPr>
        <p:spPr/>
        <p:txBody>
          <a:bodyPr/>
          <a:lstStyle/>
          <a:p>
            <a:fld id="{68C154F3-9FAB-4616-BF69-C26478BE06F8}" type="datetimeFigureOut">
              <a:rPr lang="en-GB" smtClean="0"/>
              <a:t>15/05/2024</a:t>
            </a:fld>
            <a:endParaRPr lang="en-GB"/>
          </a:p>
        </p:txBody>
      </p:sp>
      <p:sp>
        <p:nvSpPr>
          <p:cNvPr id="5" name="Footer Placeholder 4">
            <a:extLst>
              <a:ext uri="{FF2B5EF4-FFF2-40B4-BE49-F238E27FC236}">
                <a16:creationId xmlns:a16="http://schemas.microsoft.com/office/drawing/2014/main" id="{49CE3685-27B9-4118-A31A-869432FF473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F9647C-24CF-4044-8118-21BC44942802}"/>
              </a:ext>
            </a:extLst>
          </p:cNvPr>
          <p:cNvSpPr>
            <a:spLocks noGrp="1"/>
          </p:cNvSpPr>
          <p:nvPr>
            <p:ph type="sldNum" sz="quarter" idx="12"/>
          </p:nvPr>
        </p:nvSpPr>
        <p:spPr/>
        <p:txBody>
          <a:bodyPr/>
          <a:lstStyle/>
          <a:p>
            <a:fld id="{68173BD4-7C9A-4CC2-854F-FA42CBFC96E6}" type="slidenum">
              <a:rPr lang="en-GB" smtClean="0"/>
              <a:t>‹#›</a:t>
            </a:fld>
            <a:endParaRPr lang="en-GB"/>
          </a:p>
        </p:txBody>
      </p:sp>
    </p:spTree>
    <p:extLst>
      <p:ext uri="{BB962C8B-B14F-4D97-AF65-F5344CB8AC3E}">
        <p14:creationId xmlns:p14="http://schemas.microsoft.com/office/powerpoint/2010/main" val="1166807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13E759-8583-4E47-A364-35302EDC00D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27CA043-7F7E-405B-99F1-097F952FBC7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730D42-75C7-486A-BE1B-49A0EE58970F}"/>
              </a:ext>
            </a:extLst>
          </p:cNvPr>
          <p:cNvSpPr>
            <a:spLocks noGrp="1"/>
          </p:cNvSpPr>
          <p:nvPr>
            <p:ph type="dt" sz="half" idx="10"/>
          </p:nvPr>
        </p:nvSpPr>
        <p:spPr/>
        <p:txBody>
          <a:bodyPr/>
          <a:lstStyle/>
          <a:p>
            <a:fld id="{68C154F3-9FAB-4616-BF69-C26478BE06F8}" type="datetimeFigureOut">
              <a:rPr lang="en-GB" smtClean="0"/>
              <a:t>15/05/2024</a:t>
            </a:fld>
            <a:endParaRPr lang="en-GB"/>
          </a:p>
        </p:txBody>
      </p:sp>
      <p:sp>
        <p:nvSpPr>
          <p:cNvPr id="5" name="Footer Placeholder 4">
            <a:extLst>
              <a:ext uri="{FF2B5EF4-FFF2-40B4-BE49-F238E27FC236}">
                <a16:creationId xmlns:a16="http://schemas.microsoft.com/office/drawing/2014/main" id="{4EDBCC95-A0E8-48A5-BFC6-653B35A87C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97E835-9AED-49DD-9F01-C79354993CF9}"/>
              </a:ext>
            </a:extLst>
          </p:cNvPr>
          <p:cNvSpPr>
            <a:spLocks noGrp="1"/>
          </p:cNvSpPr>
          <p:nvPr>
            <p:ph type="sldNum" sz="quarter" idx="12"/>
          </p:nvPr>
        </p:nvSpPr>
        <p:spPr/>
        <p:txBody>
          <a:bodyPr/>
          <a:lstStyle/>
          <a:p>
            <a:fld id="{68173BD4-7C9A-4CC2-854F-FA42CBFC96E6}" type="slidenum">
              <a:rPr lang="en-GB" smtClean="0"/>
              <a:t>‹#›</a:t>
            </a:fld>
            <a:endParaRPr lang="en-GB"/>
          </a:p>
        </p:txBody>
      </p:sp>
    </p:spTree>
    <p:extLst>
      <p:ext uri="{BB962C8B-B14F-4D97-AF65-F5344CB8AC3E}">
        <p14:creationId xmlns:p14="http://schemas.microsoft.com/office/powerpoint/2010/main" val="3850671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BD7A8-4B1C-4C40-B436-84E3D6529E1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3ECBF45-B9F0-45A9-AEE1-C563AC05D7E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1EE505-5B9B-4342-A563-A690B3C5D261}"/>
              </a:ext>
            </a:extLst>
          </p:cNvPr>
          <p:cNvSpPr>
            <a:spLocks noGrp="1"/>
          </p:cNvSpPr>
          <p:nvPr>
            <p:ph type="dt" sz="half" idx="10"/>
          </p:nvPr>
        </p:nvSpPr>
        <p:spPr/>
        <p:txBody>
          <a:bodyPr/>
          <a:lstStyle/>
          <a:p>
            <a:fld id="{68C154F3-9FAB-4616-BF69-C26478BE06F8}" type="datetimeFigureOut">
              <a:rPr lang="en-GB" smtClean="0"/>
              <a:t>15/05/2024</a:t>
            </a:fld>
            <a:endParaRPr lang="en-GB"/>
          </a:p>
        </p:txBody>
      </p:sp>
      <p:sp>
        <p:nvSpPr>
          <p:cNvPr id="5" name="Footer Placeholder 4">
            <a:extLst>
              <a:ext uri="{FF2B5EF4-FFF2-40B4-BE49-F238E27FC236}">
                <a16:creationId xmlns:a16="http://schemas.microsoft.com/office/drawing/2014/main" id="{5C234194-C5D6-4AF3-81BD-479C0A2B4E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BC420A-7D62-4C11-991C-65BA9B29E391}"/>
              </a:ext>
            </a:extLst>
          </p:cNvPr>
          <p:cNvSpPr>
            <a:spLocks noGrp="1"/>
          </p:cNvSpPr>
          <p:nvPr>
            <p:ph type="sldNum" sz="quarter" idx="12"/>
          </p:nvPr>
        </p:nvSpPr>
        <p:spPr/>
        <p:txBody>
          <a:bodyPr/>
          <a:lstStyle/>
          <a:p>
            <a:fld id="{68173BD4-7C9A-4CC2-854F-FA42CBFC96E6}" type="slidenum">
              <a:rPr lang="en-GB" smtClean="0"/>
              <a:t>‹#›</a:t>
            </a:fld>
            <a:endParaRPr lang="en-GB"/>
          </a:p>
        </p:txBody>
      </p:sp>
    </p:spTree>
    <p:extLst>
      <p:ext uri="{BB962C8B-B14F-4D97-AF65-F5344CB8AC3E}">
        <p14:creationId xmlns:p14="http://schemas.microsoft.com/office/powerpoint/2010/main" val="1790558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F5A7B-FBE3-49A1-A965-2DFEB5DD99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41312CB-C543-42E9-BEEF-EDCB4D322C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9A9B0D0-B328-49E3-9219-7B51BBFD4B09}"/>
              </a:ext>
            </a:extLst>
          </p:cNvPr>
          <p:cNvSpPr>
            <a:spLocks noGrp="1"/>
          </p:cNvSpPr>
          <p:nvPr>
            <p:ph type="dt" sz="half" idx="10"/>
          </p:nvPr>
        </p:nvSpPr>
        <p:spPr/>
        <p:txBody>
          <a:bodyPr/>
          <a:lstStyle/>
          <a:p>
            <a:fld id="{68C154F3-9FAB-4616-BF69-C26478BE06F8}" type="datetimeFigureOut">
              <a:rPr lang="en-GB" smtClean="0"/>
              <a:t>15/05/2024</a:t>
            </a:fld>
            <a:endParaRPr lang="en-GB"/>
          </a:p>
        </p:txBody>
      </p:sp>
      <p:sp>
        <p:nvSpPr>
          <p:cNvPr id="5" name="Footer Placeholder 4">
            <a:extLst>
              <a:ext uri="{FF2B5EF4-FFF2-40B4-BE49-F238E27FC236}">
                <a16:creationId xmlns:a16="http://schemas.microsoft.com/office/drawing/2014/main" id="{CD27D8FB-A95E-4287-BCD3-A95F42439C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5BA339-18A2-4612-A1B2-59DA0525001C}"/>
              </a:ext>
            </a:extLst>
          </p:cNvPr>
          <p:cNvSpPr>
            <a:spLocks noGrp="1"/>
          </p:cNvSpPr>
          <p:nvPr>
            <p:ph type="sldNum" sz="quarter" idx="12"/>
          </p:nvPr>
        </p:nvSpPr>
        <p:spPr/>
        <p:txBody>
          <a:bodyPr/>
          <a:lstStyle/>
          <a:p>
            <a:fld id="{68173BD4-7C9A-4CC2-854F-FA42CBFC96E6}" type="slidenum">
              <a:rPr lang="en-GB" smtClean="0"/>
              <a:t>‹#›</a:t>
            </a:fld>
            <a:endParaRPr lang="en-GB"/>
          </a:p>
        </p:txBody>
      </p:sp>
    </p:spTree>
    <p:extLst>
      <p:ext uri="{BB962C8B-B14F-4D97-AF65-F5344CB8AC3E}">
        <p14:creationId xmlns:p14="http://schemas.microsoft.com/office/powerpoint/2010/main" val="3423953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063A8-270C-4FFA-847A-EC09D21EEA6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E44F75F-49E7-4134-8467-5C7A9C55C93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826D528-49FB-4E05-9B88-8C04985B3EF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8207B3B-CE8A-404E-B3DB-14AA486E5C2B}"/>
              </a:ext>
            </a:extLst>
          </p:cNvPr>
          <p:cNvSpPr>
            <a:spLocks noGrp="1"/>
          </p:cNvSpPr>
          <p:nvPr>
            <p:ph type="dt" sz="half" idx="10"/>
          </p:nvPr>
        </p:nvSpPr>
        <p:spPr/>
        <p:txBody>
          <a:bodyPr/>
          <a:lstStyle/>
          <a:p>
            <a:fld id="{68C154F3-9FAB-4616-BF69-C26478BE06F8}" type="datetimeFigureOut">
              <a:rPr lang="en-GB" smtClean="0"/>
              <a:t>15/05/2024</a:t>
            </a:fld>
            <a:endParaRPr lang="en-GB"/>
          </a:p>
        </p:txBody>
      </p:sp>
      <p:sp>
        <p:nvSpPr>
          <p:cNvPr id="6" name="Footer Placeholder 5">
            <a:extLst>
              <a:ext uri="{FF2B5EF4-FFF2-40B4-BE49-F238E27FC236}">
                <a16:creationId xmlns:a16="http://schemas.microsoft.com/office/drawing/2014/main" id="{A22FA036-63C3-4FD0-BC9F-B8CFE11C7FA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A14500-C3C4-4C69-A235-0A375FB96F13}"/>
              </a:ext>
            </a:extLst>
          </p:cNvPr>
          <p:cNvSpPr>
            <a:spLocks noGrp="1"/>
          </p:cNvSpPr>
          <p:nvPr>
            <p:ph type="sldNum" sz="quarter" idx="12"/>
          </p:nvPr>
        </p:nvSpPr>
        <p:spPr/>
        <p:txBody>
          <a:bodyPr/>
          <a:lstStyle/>
          <a:p>
            <a:fld id="{68173BD4-7C9A-4CC2-854F-FA42CBFC96E6}" type="slidenum">
              <a:rPr lang="en-GB" smtClean="0"/>
              <a:t>‹#›</a:t>
            </a:fld>
            <a:endParaRPr lang="en-GB"/>
          </a:p>
        </p:txBody>
      </p:sp>
    </p:spTree>
    <p:extLst>
      <p:ext uri="{BB962C8B-B14F-4D97-AF65-F5344CB8AC3E}">
        <p14:creationId xmlns:p14="http://schemas.microsoft.com/office/powerpoint/2010/main" val="303578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C70E5-F108-4812-BC7E-F53AC897F83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00FE97D-6386-4486-A218-B79FA8DE35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C28925D-CF4F-4BF6-B6D7-014B99BD277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8690EFA-B510-454A-9B8C-F0F0DD8D42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B2CE2E8-09CC-4797-BA7F-939126FB4E6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99F135B-4201-405C-B1A1-AE9C964E9004}"/>
              </a:ext>
            </a:extLst>
          </p:cNvPr>
          <p:cNvSpPr>
            <a:spLocks noGrp="1"/>
          </p:cNvSpPr>
          <p:nvPr>
            <p:ph type="dt" sz="half" idx="10"/>
          </p:nvPr>
        </p:nvSpPr>
        <p:spPr/>
        <p:txBody>
          <a:bodyPr/>
          <a:lstStyle/>
          <a:p>
            <a:fld id="{68C154F3-9FAB-4616-BF69-C26478BE06F8}" type="datetimeFigureOut">
              <a:rPr lang="en-GB" smtClean="0"/>
              <a:t>15/05/2024</a:t>
            </a:fld>
            <a:endParaRPr lang="en-GB"/>
          </a:p>
        </p:txBody>
      </p:sp>
      <p:sp>
        <p:nvSpPr>
          <p:cNvPr id="8" name="Footer Placeholder 7">
            <a:extLst>
              <a:ext uri="{FF2B5EF4-FFF2-40B4-BE49-F238E27FC236}">
                <a16:creationId xmlns:a16="http://schemas.microsoft.com/office/drawing/2014/main" id="{71EE500D-50AC-4AF2-A2B4-CE00C0EE9FF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A28E28D-7CBF-4A5B-8EE7-95155415C080}"/>
              </a:ext>
            </a:extLst>
          </p:cNvPr>
          <p:cNvSpPr>
            <a:spLocks noGrp="1"/>
          </p:cNvSpPr>
          <p:nvPr>
            <p:ph type="sldNum" sz="quarter" idx="12"/>
          </p:nvPr>
        </p:nvSpPr>
        <p:spPr/>
        <p:txBody>
          <a:bodyPr/>
          <a:lstStyle/>
          <a:p>
            <a:fld id="{68173BD4-7C9A-4CC2-854F-FA42CBFC96E6}" type="slidenum">
              <a:rPr lang="en-GB" smtClean="0"/>
              <a:t>‹#›</a:t>
            </a:fld>
            <a:endParaRPr lang="en-GB"/>
          </a:p>
        </p:txBody>
      </p:sp>
    </p:spTree>
    <p:extLst>
      <p:ext uri="{BB962C8B-B14F-4D97-AF65-F5344CB8AC3E}">
        <p14:creationId xmlns:p14="http://schemas.microsoft.com/office/powerpoint/2010/main" val="1314947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C228B-74FD-4BD6-80C6-94D450320E5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6EA05DA-19D9-4D9F-BA7F-1AF45FD42D7D}"/>
              </a:ext>
            </a:extLst>
          </p:cNvPr>
          <p:cNvSpPr>
            <a:spLocks noGrp="1"/>
          </p:cNvSpPr>
          <p:nvPr>
            <p:ph type="dt" sz="half" idx="10"/>
          </p:nvPr>
        </p:nvSpPr>
        <p:spPr/>
        <p:txBody>
          <a:bodyPr/>
          <a:lstStyle/>
          <a:p>
            <a:fld id="{68C154F3-9FAB-4616-BF69-C26478BE06F8}" type="datetimeFigureOut">
              <a:rPr lang="en-GB" smtClean="0"/>
              <a:t>15/05/2024</a:t>
            </a:fld>
            <a:endParaRPr lang="en-GB"/>
          </a:p>
        </p:txBody>
      </p:sp>
      <p:sp>
        <p:nvSpPr>
          <p:cNvPr id="4" name="Footer Placeholder 3">
            <a:extLst>
              <a:ext uri="{FF2B5EF4-FFF2-40B4-BE49-F238E27FC236}">
                <a16:creationId xmlns:a16="http://schemas.microsoft.com/office/drawing/2014/main" id="{53C1218E-4A07-4622-BCA0-84BF236CA47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25CBD2B-CC1C-4081-9B0A-3B9605915126}"/>
              </a:ext>
            </a:extLst>
          </p:cNvPr>
          <p:cNvSpPr>
            <a:spLocks noGrp="1"/>
          </p:cNvSpPr>
          <p:nvPr>
            <p:ph type="sldNum" sz="quarter" idx="12"/>
          </p:nvPr>
        </p:nvSpPr>
        <p:spPr/>
        <p:txBody>
          <a:bodyPr/>
          <a:lstStyle/>
          <a:p>
            <a:fld id="{68173BD4-7C9A-4CC2-854F-FA42CBFC96E6}" type="slidenum">
              <a:rPr lang="en-GB" smtClean="0"/>
              <a:t>‹#›</a:t>
            </a:fld>
            <a:endParaRPr lang="en-GB"/>
          </a:p>
        </p:txBody>
      </p:sp>
    </p:spTree>
    <p:extLst>
      <p:ext uri="{BB962C8B-B14F-4D97-AF65-F5344CB8AC3E}">
        <p14:creationId xmlns:p14="http://schemas.microsoft.com/office/powerpoint/2010/main" val="2091482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706969-742A-4895-8067-9137FA5D6726}"/>
              </a:ext>
            </a:extLst>
          </p:cNvPr>
          <p:cNvSpPr>
            <a:spLocks noGrp="1"/>
          </p:cNvSpPr>
          <p:nvPr>
            <p:ph type="dt" sz="half" idx="10"/>
          </p:nvPr>
        </p:nvSpPr>
        <p:spPr/>
        <p:txBody>
          <a:bodyPr/>
          <a:lstStyle/>
          <a:p>
            <a:fld id="{68C154F3-9FAB-4616-BF69-C26478BE06F8}" type="datetimeFigureOut">
              <a:rPr lang="en-GB" smtClean="0"/>
              <a:t>15/05/2024</a:t>
            </a:fld>
            <a:endParaRPr lang="en-GB"/>
          </a:p>
        </p:txBody>
      </p:sp>
      <p:sp>
        <p:nvSpPr>
          <p:cNvPr id="3" name="Footer Placeholder 2">
            <a:extLst>
              <a:ext uri="{FF2B5EF4-FFF2-40B4-BE49-F238E27FC236}">
                <a16:creationId xmlns:a16="http://schemas.microsoft.com/office/drawing/2014/main" id="{C50E659E-B6E3-49F3-AE8D-8B6A3ABBEC8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295624A-67F8-489C-92C7-CA374EB3DCD3}"/>
              </a:ext>
            </a:extLst>
          </p:cNvPr>
          <p:cNvSpPr>
            <a:spLocks noGrp="1"/>
          </p:cNvSpPr>
          <p:nvPr>
            <p:ph type="sldNum" sz="quarter" idx="12"/>
          </p:nvPr>
        </p:nvSpPr>
        <p:spPr/>
        <p:txBody>
          <a:bodyPr/>
          <a:lstStyle/>
          <a:p>
            <a:fld id="{68173BD4-7C9A-4CC2-854F-FA42CBFC96E6}" type="slidenum">
              <a:rPr lang="en-GB" smtClean="0"/>
              <a:t>‹#›</a:t>
            </a:fld>
            <a:endParaRPr lang="en-GB"/>
          </a:p>
        </p:txBody>
      </p:sp>
    </p:spTree>
    <p:extLst>
      <p:ext uri="{BB962C8B-B14F-4D97-AF65-F5344CB8AC3E}">
        <p14:creationId xmlns:p14="http://schemas.microsoft.com/office/powerpoint/2010/main" val="3249642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FC1DD-51E6-438C-B1B0-DEBF48591E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2951E12-1259-44B3-BA44-37757C92F0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012C2FA-75CB-4045-85FE-E2481DA57D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C8EEE07-D10D-452B-B90E-ADDC39A8799F}"/>
              </a:ext>
            </a:extLst>
          </p:cNvPr>
          <p:cNvSpPr>
            <a:spLocks noGrp="1"/>
          </p:cNvSpPr>
          <p:nvPr>
            <p:ph type="dt" sz="half" idx="10"/>
          </p:nvPr>
        </p:nvSpPr>
        <p:spPr/>
        <p:txBody>
          <a:bodyPr/>
          <a:lstStyle/>
          <a:p>
            <a:fld id="{68C154F3-9FAB-4616-BF69-C26478BE06F8}" type="datetimeFigureOut">
              <a:rPr lang="en-GB" smtClean="0"/>
              <a:t>15/05/2024</a:t>
            </a:fld>
            <a:endParaRPr lang="en-GB"/>
          </a:p>
        </p:txBody>
      </p:sp>
      <p:sp>
        <p:nvSpPr>
          <p:cNvPr id="6" name="Footer Placeholder 5">
            <a:extLst>
              <a:ext uri="{FF2B5EF4-FFF2-40B4-BE49-F238E27FC236}">
                <a16:creationId xmlns:a16="http://schemas.microsoft.com/office/drawing/2014/main" id="{91C866E4-62F3-4CB0-8D1E-A9D75DC7528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56B452-26FA-4809-9623-29BC65FF2A25}"/>
              </a:ext>
            </a:extLst>
          </p:cNvPr>
          <p:cNvSpPr>
            <a:spLocks noGrp="1"/>
          </p:cNvSpPr>
          <p:nvPr>
            <p:ph type="sldNum" sz="quarter" idx="12"/>
          </p:nvPr>
        </p:nvSpPr>
        <p:spPr/>
        <p:txBody>
          <a:bodyPr/>
          <a:lstStyle/>
          <a:p>
            <a:fld id="{68173BD4-7C9A-4CC2-854F-FA42CBFC96E6}" type="slidenum">
              <a:rPr lang="en-GB" smtClean="0"/>
              <a:t>‹#›</a:t>
            </a:fld>
            <a:endParaRPr lang="en-GB"/>
          </a:p>
        </p:txBody>
      </p:sp>
    </p:spTree>
    <p:extLst>
      <p:ext uri="{BB962C8B-B14F-4D97-AF65-F5344CB8AC3E}">
        <p14:creationId xmlns:p14="http://schemas.microsoft.com/office/powerpoint/2010/main" val="2942036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9222D-2708-43AB-897B-2D1A168CB0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9EB1134-5E57-41D3-8808-D969F80FC5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7E97B86-5DC3-48E4-BA4B-CDEE61D42B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8BA625F-B968-48B0-AF5B-C4435D043047}"/>
              </a:ext>
            </a:extLst>
          </p:cNvPr>
          <p:cNvSpPr>
            <a:spLocks noGrp="1"/>
          </p:cNvSpPr>
          <p:nvPr>
            <p:ph type="dt" sz="half" idx="10"/>
          </p:nvPr>
        </p:nvSpPr>
        <p:spPr/>
        <p:txBody>
          <a:bodyPr/>
          <a:lstStyle/>
          <a:p>
            <a:fld id="{68C154F3-9FAB-4616-BF69-C26478BE06F8}" type="datetimeFigureOut">
              <a:rPr lang="en-GB" smtClean="0"/>
              <a:t>15/05/2024</a:t>
            </a:fld>
            <a:endParaRPr lang="en-GB"/>
          </a:p>
        </p:txBody>
      </p:sp>
      <p:sp>
        <p:nvSpPr>
          <p:cNvPr id="6" name="Footer Placeholder 5">
            <a:extLst>
              <a:ext uri="{FF2B5EF4-FFF2-40B4-BE49-F238E27FC236}">
                <a16:creationId xmlns:a16="http://schemas.microsoft.com/office/drawing/2014/main" id="{B2467EA9-E335-446B-A93D-C3E650F2C4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034E1DC-7CB9-4037-BDD1-DAF09F26B606}"/>
              </a:ext>
            </a:extLst>
          </p:cNvPr>
          <p:cNvSpPr>
            <a:spLocks noGrp="1"/>
          </p:cNvSpPr>
          <p:nvPr>
            <p:ph type="sldNum" sz="quarter" idx="12"/>
          </p:nvPr>
        </p:nvSpPr>
        <p:spPr/>
        <p:txBody>
          <a:bodyPr/>
          <a:lstStyle/>
          <a:p>
            <a:fld id="{68173BD4-7C9A-4CC2-854F-FA42CBFC96E6}" type="slidenum">
              <a:rPr lang="en-GB" smtClean="0"/>
              <a:t>‹#›</a:t>
            </a:fld>
            <a:endParaRPr lang="en-GB"/>
          </a:p>
        </p:txBody>
      </p:sp>
    </p:spTree>
    <p:extLst>
      <p:ext uri="{BB962C8B-B14F-4D97-AF65-F5344CB8AC3E}">
        <p14:creationId xmlns:p14="http://schemas.microsoft.com/office/powerpoint/2010/main" val="1938567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72788A-C3F6-4AF7-AD09-98CCAE1B44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2C25B36-F450-437A-96B4-8BD1D4DAB9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2D1021-3E22-413B-B0E3-D9A4F6370A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C154F3-9FAB-4616-BF69-C26478BE06F8}" type="datetimeFigureOut">
              <a:rPr lang="en-GB" smtClean="0"/>
              <a:t>15/05/2024</a:t>
            </a:fld>
            <a:endParaRPr lang="en-GB"/>
          </a:p>
        </p:txBody>
      </p:sp>
      <p:sp>
        <p:nvSpPr>
          <p:cNvPr id="5" name="Footer Placeholder 4">
            <a:extLst>
              <a:ext uri="{FF2B5EF4-FFF2-40B4-BE49-F238E27FC236}">
                <a16:creationId xmlns:a16="http://schemas.microsoft.com/office/drawing/2014/main" id="{D2BBF8A0-386F-418F-826D-422E528214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450ECDE-C5E1-4222-B22B-AA8C47CC90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173BD4-7C9A-4CC2-854F-FA42CBFC96E6}" type="slidenum">
              <a:rPr lang="en-GB" smtClean="0"/>
              <a:t>‹#›</a:t>
            </a:fld>
            <a:endParaRPr lang="en-GB"/>
          </a:p>
        </p:txBody>
      </p:sp>
    </p:spTree>
    <p:extLst>
      <p:ext uri="{BB962C8B-B14F-4D97-AF65-F5344CB8AC3E}">
        <p14:creationId xmlns:p14="http://schemas.microsoft.com/office/powerpoint/2010/main" val="1446662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watch?v=l9nS4OhBeq4" TargetMode="Externa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EF1EF-850D-4679-B41C-3350008D7CBF}"/>
              </a:ext>
            </a:extLst>
          </p:cNvPr>
          <p:cNvSpPr>
            <a:spLocks noGrp="1"/>
          </p:cNvSpPr>
          <p:nvPr>
            <p:ph type="ctrTitle"/>
          </p:nvPr>
        </p:nvSpPr>
        <p:spPr/>
        <p:txBody>
          <a:bodyPr/>
          <a:lstStyle/>
          <a:p>
            <a:r>
              <a:rPr lang="en-GB" dirty="0"/>
              <a:t>This week’s career of the week is…..</a:t>
            </a:r>
          </a:p>
        </p:txBody>
      </p:sp>
      <p:sp>
        <p:nvSpPr>
          <p:cNvPr id="3" name="Subtitle 2">
            <a:extLst>
              <a:ext uri="{FF2B5EF4-FFF2-40B4-BE49-F238E27FC236}">
                <a16:creationId xmlns:a16="http://schemas.microsoft.com/office/drawing/2014/main" id="{90B7CC8E-DA36-4FB2-BAD1-39D68DD7D259}"/>
              </a:ext>
            </a:extLst>
          </p:cNvPr>
          <p:cNvSpPr>
            <a:spLocks noGrp="1"/>
          </p:cNvSpPr>
          <p:nvPr>
            <p:ph type="subTitle" idx="1"/>
          </p:nvPr>
        </p:nvSpPr>
        <p:spPr>
          <a:xfrm>
            <a:off x="1524000" y="3602038"/>
            <a:ext cx="9144000" cy="1982016"/>
          </a:xfrm>
        </p:spPr>
        <p:txBody>
          <a:bodyPr>
            <a:normAutofit/>
          </a:bodyPr>
          <a:lstStyle/>
          <a:p>
            <a:r>
              <a:rPr lang="en-US" sz="8800" dirty="0"/>
              <a:t>Tattoo Artist</a:t>
            </a:r>
            <a:endParaRPr lang="en-GB" sz="8800" dirty="0"/>
          </a:p>
        </p:txBody>
      </p:sp>
      <p:pic>
        <p:nvPicPr>
          <p:cNvPr id="7" name="Picture 6">
            <a:extLst>
              <a:ext uri="{FF2B5EF4-FFF2-40B4-BE49-F238E27FC236}">
                <a16:creationId xmlns:a16="http://schemas.microsoft.com/office/drawing/2014/main" id="{C6CCAC1A-5A69-4131-AAC3-50C7D6FF845E}"/>
              </a:ext>
            </a:extLst>
          </p:cNvPr>
          <p:cNvPicPr>
            <a:picLocks noChangeAspect="1"/>
          </p:cNvPicPr>
          <p:nvPr/>
        </p:nvPicPr>
        <p:blipFill>
          <a:blip r:embed="rId2"/>
          <a:stretch>
            <a:fillRect/>
          </a:stretch>
        </p:blipFill>
        <p:spPr>
          <a:xfrm>
            <a:off x="110659" y="4969809"/>
            <a:ext cx="2857500" cy="1600200"/>
          </a:xfrm>
          <a:prstGeom prst="rect">
            <a:avLst/>
          </a:prstGeom>
        </p:spPr>
      </p:pic>
      <p:pic>
        <p:nvPicPr>
          <p:cNvPr id="8" name="Picture 7">
            <a:extLst>
              <a:ext uri="{FF2B5EF4-FFF2-40B4-BE49-F238E27FC236}">
                <a16:creationId xmlns:a16="http://schemas.microsoft.com/office/drawing/2014/main" id="{947B327D-A34E-4D47-876D-9EB7E6183A3C}"/>
              </a:ext>
            </a:extLst>
          </p:cNvPr>
          <p:cNvPicPr>
            <a:picLocks noChangeAspect="1"/>
          </p:cNvPicPr>
          <p:nvPr/>
        </p:nvPicPr>
        <p:blipFill>
          <a:blip r:embed="rId3"/>
          <a:stretch>
            <a:fillRect/>
          </a:stretch>
        </p:blipFill>
        <p:spPr>
          <a:xfrm>
            <a:off x="4676775" y="4969809"/>
            <a:ext cx="2838450" cy="1609725"/>
          </a:xfrm>
          <a:prstGeom prst="rect">
            <a:avLst/>
          </a:prstGeom>
        </p:spPr>
      </p:pic>
      <p:pic>
        <p:nvPicPr>
          <p:cNvPr id="9" name="Picture 8">
            <a:extLst>
              <a:ext uri="{FF2B5EF4-FFF2-40B4-BE49-F238E27FC236}">
                <a16:creationId xmlns:a16="http://schemas.microsoft.com/office/drawing/2014/main" id="{06D9C5F8-FA28-4360-85F9-B055ACE1E405}"/>
              </a:ext>
            </a:extLst>
          </p:cNvPr>
          <p:cNvPicPr>
            <a:picLocks noChangeAspect="1"/>
          </p:cNvPicPr>
          <p:nvPr/>
        </p:nvPicPr>
        <p:blipFill>
          <a:blip r:embed="rId4"/>
          <a:stretch>
            <a:fillRect/>
          </a:stretch>
        </p:blipFill>
        <p:spPr>
          <a:xfrm>
            <a:off x="9223841" y="4969809"/>
            <a:ext cx="2619375" cy="1743075"/>
          </a:xfrm>
          <a:prstGeom prst="rect">
            <a:avLst/>
          </a:prstGeom>
        </p:spPr>
      </p:pic>
    </p:spTree>
    <p:extLst>
      <p:ext uri="{BB962C8B-B14F-4D97-AF65-F5344CB8AC3E}">
        <p14:creationId xmlns:p14="http://schemas.microsoft.com/office/powerpoint/2010/main" val="471209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C9C80-125D-451C-A4AD-F176AE631AC8}"/>
              </a:ext>
            </a:extLst>
          </p:cNvPr>
          <p:cNvSpPr>
            <a:spLocks noGrp="1"/>
          </p:cNvSpPr>
          <p:nvPr>
            <p:ph type="title"/>
          </p:nvPr>
        </p:nvSpPr>
        <p:spPr>
          <a:xfrm>
            <a:off x="154619" y="-105392"/>
            <a:ext cx="10515600" cy="1325563"/>
          </a:xfrm>
        </p:spPr>
        <p:txBody>
          <a:bodyPr/>
          <a:lstStyle/>
          <a:p>
            <a:r>
              <a:rPr lang="en-GB" dirty="0"/>
              <a:t>What is it??</a:t>
            </a:r>
          </a:p>
        </p:txBody>
      </p:sp>
      <p:sp>
        <p:nvSpPr>
          <p:cNvPr id="3" name="Content Placeholder 2">
            <a:extLst>
              <a:ext uri="{FF2B5EF4-FFF2-40B4-BE49-F238E27FC236}">
                <a16:creationId xmlns:a16="http://schemas.microsoft.com/office/drawing/2014/main" id="{289F927E-2F66-463B-9A6A-219D4216D692}"/>
              </a:ext>
            </a:extLst>
          </p:cNvPr>
          <p:cNvSpPr>
            <a:spLocks noGrp="1"/>
          </p:cNvSpPr>
          <p:nvPr>
            <p:ph idx="1"/>
          </p:nvPr>
        </p:nvSpPr>
        <p:spPr>
          <a:xfrm>
            <a:off x="248575" y="1147482"/>
            <a:ext cx="11105225" cy="5626180"/>
          </a:xfrm>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GB" dirty="0"/>
          </a:p>
        </p:txBody>
      </p:sp>
      <p:sp>
        <p:nvSpPr>
          <p:cNvPr id="6" name="TextBox 5">
            <a:extLst>
              <a:ext uri="{FF2B5EF4-FFF2-40B4-BE49-F238E27FC236}">
                <a16:creationId xmlns:a16="http://schemas.microsoft.com/office/drawing/2014/main" id="{0F8B4D91-8671-413B-93A3-166E52AAA907}"/>
              </a:ext>
            </a:extLst>
          </p:cNvPr>
          <p:cNvSpPr txBox="1"/>
          <p:nvPr/>
        </p:nvSpPr>
        <p:spPr>
          <a:xfrm>
            <a:off x="154619" y="1039017"/>
            <a:ext cx="11461572" cy="4893647"/>
          </a:xfrm>
          <a:prstGeom prst="rect">
            <a:avLst/>
          </a:prstGeom>
          <a:noFill/>
        </p:spPr>
        <p:txBody>
          <a:bodyPr wrap="square">
            <a:spAutoFit/>
          </a:bodyPr>
          <a:lstStyle/>
          <a:p>
            <a:r>
              <a:rPr lang="en-US" sz="2400" dirty="0"/>
              <a:t>Tattooists create permanent artwork on their clients' bodies, by design the tattoo themselves according to the client’s wishes and then using a needle to draw the design onto the customer’s skin.</a:t>
            </a:r>
          </a:p>
          <a:p>
            <a:r>
              <a:rPr lang="en-US" sz="2400" dirty="0"/>
              <a:t> As a tattooist you'll:</a:t>
            </a:r>
          </a:p>
          <a:p>
            <a:r>
              <a:rPr lang="en-US" sz="2400" dirty="0"/>
              <a:t>advise clients on suitable tattoos</a:t>
            </a:r>
          </a:p>
          <a:p>
            <a:r>
              <a:rPr lang="en-US" sz="2400" dirty="0"/>
              <a:t>make sure the chosen design is exactly what the client wants</a:t>
            </a:r>
          </a:p>
          <a:p>
            <a:r>
              <a:rPr lang="en-US" sz="2400" dirty="0"/>
              <a:t>check that clients understand that the tattoo is permanent</a:t>
            </a:r>
          </a:p>
          <a:p>
            <a:r>
              <a:rPr lang="en-US" sz="2400" dirty="0"/>
              <a:t>copy the chosen design onto the customer's skin, either by drawing freehand or using a transfer</a:t>
            </a:r>
          </a:p>
          <a:p>
            <a:r>
              <a:rPr lang="en-US" sz="2400" dirty="0"/>
              <a:t>follow the design lines with an electrically-operated needle, which injects ink under the skin</a:t>
            </a:r>
          </a:p>
          <a:p>
            <a:r>
              <a:rPr lang="en-US" sz="2400" dirty="0"/>
              <a:t>make sure all equipment is </a:t>
            </a:r>
            <a:r>
              <a:rPr lang="en-US" sz="2400" dirty="0" err="1"/>
              <a:t>sterilised</a:t>
            </a:r>
            <a:r>
              <a:rPr lang="en-US" sz="2400" dirty="0"/>
              <a:t> and clean</a:t>
            </a:r>
          </a:p>
          <a:p>
            <a:r>
              <a:rPr lang="en-US" sz="2400" dirty="0"/>
              <a:t>follow strict hygiene and health and safety procedures</a:t>
            </a:r>
            <a:endParaRPr lang="en-GB" sz="2400" dirty="0"/>
          </a:p>
        </p:txBody>
      </p:sp>
      <p:pic>
        <p:nvPicPr>
          <p:cNvPr id="7" name="Picture 6">
            <a:extLst>
              <a:ext uri="{FF2B5EF4-FFF2-40B4-BE49-F238E27FC236}">
                <a16:creationId xmlns:a16="http://schemas.microsoft.com/office/drawing/2014/main" id="{17E9DF3D-D039-437D-BB95-9CABCF48E8F5}"/>
              </a:ext>
            </a:extLst>
          </p:cNvPr>
          <p:cNvPicPr>
            <a:picLocks noChangeAspect="1"/>
          </p:cNvPicPr>
          <p:nvPr/>
        </p:nvPicPr>
        <p:blipFill>
          <a:blip r:embed="rId2"/>
          <a:stretch>
            <a:fillRect/>
          </a:stretch>
        </p:blipFill>
        <p:spPr>
          <a:xfrm>
            <a:off x="8505024" y="4379148"/>
            <a:ext cx="3686976" cy="2453515"/>
          </a:xfrm>
          <a:prstGeom prst="rect">
            <a:avLst/>
          </a:prstGeom>
        </p:spPr>
      </p:pic>
    </p:spTree>
    <p:extLst>
      <p:ext uri="{BB962C8B-B14F-4D97-AF65-F5344CB8AC3E}">
        <p14:creationId xmlns:p14="http://schemas.microsoft.com/office/powerpoint/2010/main" val="1756834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07BDE-4FA0-4089-8A5D-6917188EA620}"/>
              </a:ext>
            </a:extLst>
          </p:cNvPr>
          <p:cNvSpPr>
            <a:spLocks noGrp="1"/>
          </p:cNvSpPr>
          <p:nvPr>
            <p:ph type="title"/>
          </p:nvPr>
        </p:nvSpPr>
        <p:spPr/>
        <p:txBody>
          <a:bodyPr/>
          <a:lstStyle/>
          <a:p>
            <a:r>
              <a:rPr lang="en-GB" dirty="0"/>
              <a:t>Where could I work?</a:t>
            </a:r>
          </a:p>
        </p:txBody>
      </p:sp>
      <p:sp>
        <p:nvSpPr>
          <p:cNvPr id="3" name="Content Placeholder 2">
            <a:extLst>
              <a:ext uri="{FF2B5EF4-FFF2-40B4-BE49-F238E27FC236}">
                <a16:creationId xmlns:a16="http://schemas.microsoft.com/office/drawing/2014/main" id="{54982423-5BA6-42BA-AC40-FAD0BD1040D2}"/>
              </a:ext>
            </a:extLst>
          </p:cNvPr>
          <p:cNvSpPr>
            <a:spLocks noGrp="1"/>
          </p:cNvSpPr>
          <p:nvPr>
            <p:ph idx="1"/>
          </p:nvPr>
        </p:nvSpPr>
        <p:spPr/>
        <p:txBody>
          <a:bodyPr>
            <a:normAutofit/>
          </a:bodyPr>
          <a:lstStyle/>
          <a:p>
            <a:pPr marL="0" indent="0">
              <a:buNone/>
            </a:pPr>
            <a:r>
              <a:rPr lang="en-US" dirty="0"/>
              <a:t>You could work in a studio or at a store.  There are tattoo studios all over the UK.</a:t>
            </a:r>
            <a:endParaRPr lang="en-GB" dirty="0"/>
          </a:p>
        </p:txBody>
      </p:sp>
      <p:pic>
        <p:nvPicPr>
          <p:cNvPr id="6" name="Picture 5">
            <a:extLst>
              <a:ext uri="{FF2B5EF4-FFF2-40B4-BE49-F238E27FC236}">
                <a16:creationId xmlns:a16="http://schemas.microsoft.com/office/drawing/2014/main" id="{131AC4A1-772C-4E5B-80D9-3D2E8981CEF9}"/>
              </a:ext>
            </a:extLst>
          </p:cNvPr>
          <p:cNvPicPr>
            <a:picLocks noChangeAspect="1"/>
          </p:cNvPicPr>
          <p:nvPr/>
        </p:nvPicPr>
        <p:blipFill>
          <a:blip r:embed="rId2"/>
          <a:stretch>
            <a:fillRect/>
          </a:stretch>
        </p:blipFill>
        <p:spPr>
          <a:xfrm>
            <a:off x="4719917" y="4852006"/>
            <a:ext cx="2857500" cy="1600200"/>
          </a:xfrm>
          <a:prstGeom prst="rect">
            <a:avLst/>
          </a:prstGeom>
        </p:spPr>
      </p:pic>
      <p:pic>
        <p:nvPicPr>
          <p:cNvPr id="7" name="Picture 6">
            <a:extLst>
              <a:ext uri="{FF2B5EF4-FFF2-40B4-BE49-F238E27FC236}">
                <a16:creationId xmlns:a16="http://schemas.microsoft.com/office/drawing/2014/main" id="{1CB68629-B568-465E-899B-7D468D366FF6}"/>
              </a:ext>
            </a:extLst>
          </p:cNvPr>
          <p:cNvPicPr>
            <a:picLocks noChangeAspect="1"/>
          </p:cNvPicPr>
          <p:nvPr/>
        </p:nvPicPr>
        <p:blipFill>
          <a:blip r:embed="rId3"/>
          <a:stretch>
            <a:fillRect/>
          </a:stretch>
        </p:blipFill>
        <p:spPr>
          <a:xfrm>
            <a:off x="8853768" y="4875820"/>
            <a:ext cx="2952750" cy="1552575"/>
          </a:xfrm>
          <a:prstGeom prst="rect">
            <a:avLst/>
          </a:prstGeom>
        </p:spPr>
      </p:pic>
      <p:pic>
        <p:nvPicPr>
          <p:cNvPr id="8" name="Picture 7">
            <a:extLst>
              <a:ext uri="{FF2B5EF4-FFF2-40B4-BE49-F238E27FC236}">
                <a16:creationId xmlns:a16="http://schemas.microsoft.com/office/drawing/2014/main" id="{37DAA7A6-F547-4D2F-A396-785D158139D1}"/>
              </a:ext>
            </a:extLst>
          </p:cNvPr>
          <p:cNvPicPr>
            <a:picLocks noChangeAspect="1"/>
          </p:cNvPicPr>
          <p:nvPr/>
        </p:nvPicPr>
        <p:blipFill>
          <a:blip r:embed="rId4"/>
          <a:stretch>
            <a:fillRect/>
          </a:stretch>
        </p:blipFill>
        <p:spPr>
          <a:xfrm>
            <a:off x="1057835" y="4818669"/>
            <a:ext cx="2743200" cy="1666875"/>
          </a:xfrm>
          <a:prstGeom prst="rect">
            <a:avLst/>
          </a:prstGeom>
        </p:spPr>
      </p:pic>
    </p:spTree>
    <p:extLst>
      <p:ext uri="{BB962C8B-B14F-4D97-AF65-F5344CB8AC3E}">
        <p14:creationId xmlns:p14="http://schemas.microsoft.com/office/powerpoint/2010/main" val="3139575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3371A-DA36-4D12-86C0-8CA32916681F}"/>
              </a:ext>
            </a:extLst>
          </p:cNvPr>
          <p:cNvSpPr>
            <a:spLocks noGrp="1"/>
          </p:cNvSpPr>
          <p:nvPr>
            <p:ph type="title"/>
          </p:nvPr>
        </p:nvSpPr>
        <p:spPr/>
        <p:txBody>
          <a:bodyPr/>
          <a:lstStyle/>
          <a:p>
            <a:r>
              <a:rPr lang="en-GB" dirty="0"/>
              <a:t>How Much Could I Earn?</a:t>
            </a:r>
          </a:p>
        </p:txBody>
      </p:sp>
      <p:sp>
        <p:nvSpPr>
          <p:cNvPr id="3" name="Content Placeholder 2">
            <a:extLst>
              <a:ext uri="{FF2B5EF4-FFF2-40B4-BE49-F238E27FC236}">
                <a16:creationId xmlns:a16="http://schemas.microsoft.com/office/drawing/2014/main" id="{F7DA2A09-BAF9-4F58-8883-1E64335C4781}"/>
              </a:ext>
            </a:extLst>
          </p:cNvPr>
          <p:cNvSpPr>
            <a:spLocks noGrp="1"/>
          </p:cNvSpPr>
          <p:nvPr>
            <p:ph idx="1"/>
          </p:nvPr>
        </p:nvSpPr>
        <p:spPr/>
        <p:txBody>
          <a:bodyPr/>
          <a:lstStyle/>
          <a:p>
            <a:pPr marL="0" indent="0">
              <a:buNone/>
            </a:pPr>
            <a:r>
              <a:rPr lang="en-GB" dirty="0"/>
              <a:t>The average salary for a tattooist in the UK is £39, 400</a:t>
            </a:r>
          </a:p>
          <a:p>
            <a:pPr marL="0" indent="0">
              <a:buNone/>
            </a:pPr>
            <a:r>
              <a:rPr lang="en-GB" dirty="0"/>
              <a:t>Usually you would be working between 30 and 40 hours per week, weekdays, evenings and weekends as required by the customer.</a:t>
            </a:r>
          </a:p>
        </p:txBody>
      </p:sp>
      <p:pic>
        <p:nvPicPr>
          <p:cNvPr id="4" name="Picture 3">
            <a:extLst>
              <a:ext uri="{FF2B5EF4-FFF2-40B4-BE49-F238E27FC236}">
                <a16:creationId xmlns:a16="http://schemas.microsoft.com/office/drawing/2014/main" id="{778DC99E-19CF-4EA6-8F96-24A1D693E95D}"/>
              </a:ext>
            </a:extLst>
          </p:cNvPr>
          <p:cNvPicPr>
            <a:picLocks noChangeAspect="1"/>
          </p:cNvPicPr>
          <p:nvPr/>
        </p:nvPicPr>
        <p:blipFill>
          <a:blip r:embed="rId2"/>
          <a:stretch>
            <a:fillRect/>
          </a:stretch>
        </p:blipFill>
        <p:spPr>
          <a:xfrm>
            <a:off x="8086324" y="4001294"/>
            <a:ext cx="3767249" cy="2506933"/>
          </a:xfrm>
          <a:prstGeom prst="rect">
            <a:avLst/>
          </a:prstGeom>
        </p:spPr>
      </p:pic>
    </p:spTree>
    <p:extLst>
      <p:ext uri="{BB962C8B-B14F-4D97-AF65-F5344CB8AC3E}">
        <p14:creationId xmlns:p14="http://schemas.microsoft.com/office/powerpoint/2010/main" val="3370954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3C1BD-5ED7-4D0F-81BB-9DB323897FCC}"/>
              </a:ext>
            </a:extLst>
          </p:cNvPr>
          <p:cNvSpPr>
            <a:spLocks noGrp="1"/>
          </p:cNvSpPr>
          <p:nvPr>
            <p:ph type="title"/>
          </p:nvPr>
        </p:nvSpPr>
        <p:spPr/>
        <p:txBody>
          <a:bodyPr/>
          <a:lstStyle/>
          <a:p>
            <a:r>
              <a:rPr lang="en-GB" dirty="0"/>
              <a:t>How would I become a tattoo artist?</a:t>
            </a:r>
          </a:p>
        </p:txBody>
      </p:sp>
      <p:sp>
        <p:nvSpPr>
          <p:cNvPr id="3" name="Content Placeholder 2">
            <a:extLst>
              <a:ext uri="{FF2B5EF4-FFF2-40B4-BE49-F238E27FC236}">
                <a16:creationId xmlns:a16="http://schemas.microsoft.com/office/drawing/2014/main" id="{75C51BA7-9857-405E-9479-A27614FB0BC7}"/>
              </a:ext>
            </a:extLst>
          </p:cNvPr>
          <p:cNvSpPr>
            <a:spLocks noGrp="1"/>
          </p:cNvSpPr>
          <p:nvPr>
            <p:ph idx="1"/>
          </p:nvPr>
        </p:nvSpPr>
        <p:spPr>
          <a:xfrm>
            <a:off x="838200" y="1331650"/>
            <a:ext cx="10515600" cy="4845313"/>
          </a:xfrm>
        </p:spPr>
        <p:txBody>
          <a:bodyPr>
            <a:normAutofit fontScale="85000" lnSpcReduction="20000"/>
          </a:bodyPr>
          <a:lstStyle/>
          <a:p>
            <a:pPr marL="0" indent="0">
              <a:buNone/>
            </a:pPr>
            <a:r>
              <a:rPr lang="en-US" dirty="0"/>
              <a:t>You could start as an assistant or </a:t>
            </a:r>
            <a:r>
              <a:rPr lang="en-US"/>
              <a:t>an apprentice </a:t>
            </a:r>
            <a:r>
              <a:rPr lang="en-US" dirty="0"/>
              <a:t>in a tattoo studio. You would need to find a registered tattooist who is willing to take you on and train you.</a:t>
            </a:r>
          </a:p>
          <a:p>
            <a:pPr marL="0" indent="0">
              <a:buNone/>
            </a:pPr>
            <a:endParaRPr lang="en-US" dirty="0"/>
          </a:p>
          <a:p>
            <a:pPr marL="0" indent="0">
              <a:buNone/>
            </a:pPr>
            <a:r>
              <a:rPr lang="en-US" dirty="0"/>
              <a:t>You would learn alongside them in the workplace to get the skills, knowledge and experience needed for the job.</a:t>
            </a:r>
          </a:p>
          <a:p>
            <a:pPr marL="0" indent="0">
              <a:buNone/>
            </a:pPr>
            <a:r>
              <a:rPr lang="en-US" dirty="0"/>
              <a:t>For tattooing, you'll need:</a:t>
            </a:r>
          </a:p>
          <a:p>
            <a:pPr marL="0" indent="0">
              <a:buNone/>
            </a:pPr>
            <a:endParaRPr lang="en-US" dirty="0"/>
          </a:p>
          <a:p>
            <a:pPr marL="0" indent="0">
              <a:buNone/>
            </a:pPr>
            <a:r>
              <a:rPr lang="en-US" dirty="0"/>
              <a:t>an interest in tattooing designs</a:t>
            </a:r>
          </a:p>
          <a:p>
            <a:pPr marL="0" indent="0">
              <a:buNone/>
            </a:pPr>
            <a:r>
              <a:rPr lang="en-US" dirty="0"/>
              <a:t>artistic ability</a:t>
            </a:r>
          </a:p>
          <a:p>
            <a:pPr marL="0" indent="0">
              <a:buNone/>
            </a:pPr>
            <a:r>
              <a:rPr lang="en-US" dirty="0"/>
              <a:t>a portfolio of your own artwork and design ideas to showcase your talents</a:t>
            </a:r>
          </a:p>
          <a:p>
            <a:pPr marL="0" indent="0">
              <a:buNone/>
            </a:pPr>
            <a:r>
              <a:rPr lang="en-US" dirty="0"/>
              <a:t>You might have to start as a customer service assistant in a studio, answering enquiries and booking appointments. From there, you could look out for trainee opportunities.</a:t>
            </a:r>
            <a:endParaRPr lang="en-GB" dirty="0"/>
          </a:p>
        </p:txBody>
      </p:sp>
    </p:spTree>
    <p:extLst>
      <p:ext uri="{BB962C8B-B14F-4D97-AF65-F5344CB8AC3E}">
        <p14:creationId xmlns:p14="http://schemas.microsoft.com/office/powerpoint/2010/main" val="4262474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C73D0-5722-400A-B2C7-52EDD0CEDD91}"/>
              </a:ext>
            </a:extLst>
          </p:cNvPr>
          <p:cNvSpPr>
            <a:spLocks noGrp="1"/>
          </p:cNvSpPr>
          <p:nvPr>
            <p:ph type="title"/>
          </p:nvPr>
        </p:nvSpPr>
        <p:spPr/>
        <p:txBody>
          <a:bodyPr/>
          <a:lstStyle/>
          <a:p>
            <a:r>
              <a:rPr lang="en-US" dirty="0"/>
              <a:t>O</a:t>
            </a:r>
            <a:r>
              <a:rPr lang="en-GB" dirty="0" err="1"/>
              <a:t>ther</a:t>
            </a:r>
            <a:r>
              <a:rPr lang="en-GB" dirty="0"/>
              <a:t> routes into the career</a:t>
            </a:r>
          </a:p>
        </p:txBody>
      </p:sp>
      <p:sp>
        <p:nvSpPr>
          <p:cNvPr id="3" name="Content Placeholder 2">
            <a:extLst>
              <a:ext uri="{FF2B5EF4-FFF2-40B4-BE49-F238E27FC236}">
                <a16:creationId xmlns:a16="http://schemas.microsoft.com/office/drawing/2014/main" id="{FDBEDDD1-4C09-48E3-BB89-F98DA8E1CF14}"/>
              </a:ext>
            </a:extLst>
          </p:cNvPr>
          <p:cNvSpPr>
            <a:spLocks noGrp="1"/>
          </p:cNvSpPr>
          <p:nvPr>
            <p:ph idx="1"/>
          </p:nvPr>
        </p:nvSpPr>
        <p:spPr/>
        <p:txBody>
          <a:bodyPr>
            <a:normAutofit fontScale="92500" lnSpcReduction="20000"/>
          </a:bodyPr>
          <a:lstStyle/>
          <a:p>
            <a:pPr marL="0" indent="0">
              <a:buNone/>
            </a:pPr>
            <a:r>
              <a:rPr lang="en-US" dirty="0"/>
              <a:t>You could take short training courses and distance learning courses. These will not make you fully qualified. You'll also need to get hands-on, supervised experience in a registered studio.</a:t>
            </a:r>
          </a:p>
          <a:p>
            <a:pPr marL="0" indent="0">
              <a:buNone/>
            </a:pPr>
            <a:r>
              <a:rPr lang="en-US" dirty="0"/>
              <a:t>Many tattooists have experience or qualifications in art and design. It can be useful to have a portfolio of your work.</a:t>
            </a:r>
          </a:p>
          <a:p>
            <a:pPr marL="0" indent="0">
              <a:buNone/>
            </a:pPr>
            <a:endParaRPr lang="en-US" dirty="0"/>
          </a:p>
          <a:p>
            <a:pPr marL="0" indent="0">
              <a:buNone/>
            </a:pPr>
            <a:r>
              <a:rPr lang="en-US" dirty="0"/>
              <a:t>It's useful to know about the styles and history of tattooing across different cultures. This can help you understand the traditions and meaning of images and how they are meant to be used.</a:t>
            </a:r>
          </a:p>
          <a:p>
            <a:pPr marL="0" indent="0">
              <a:buNone/>
            </a:pPr>
            <a:endParaRPr lang="en-US" dirty="0"/>
          </a:p>
          <a:p>
            <a:pPr marL="0" indent="0">
              <a:buNone/>
            </a:pPr>
            <a:r>
              <a:rPr lang="en-US" dirty="0"/>
              <a:t>Networking is a good way to get your skills known. Look for online community forums that can put you in touch with experienced tattooists</a:t>
            </a:r>
            <a:endParaRPr lang="en-GB" dirty="0"/>
          </a:p>
        </p:txBody>
      </p:sp>
    </p:spTree>
    <p:extLst>
      <p:ext uri="{BB962C8B-B14F-4D97-AF65-F5344CB8AC3E}">
        <p14:creationId xmlns:p14="http://schemas.microsoft.com/office/powerpoint/2010/main" val="867868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547F4-FAD3-47DE-9F74-49B16D99C318}"/>
              </a:ext>
            </a:extLst>
          </p:cNvPr>
          <p:cNvSpPr>
            <a:spLocks noGrp="1"/>
          </p:cNvSpPr>
          <p:nvPr>
            <p:ph type="title"/>
          </p:nvPr>
        </p:nvSpPr>
        <p:spPr/>
        <p:txBody>
          <a:bodyPr/>
          <a:lstStyle/>
          <a:p>
            <a:r>
              <a:rPr lang="en-GB" dirty="0"/>
              <a:t>So what do tattoo artists do?</a:t>
            </a:r>
          </a:p>
        </p:txBody>
      </p:sp>
      <p:sp>
        <p:nvSpPr>
          <p:cNvPr id="3" name="Content Placeholder 2">
            <a:extLst>
              <a:ext uri="{FF2B5EF4-FFF2-40B4-BE49-F238E27FC236}">
                <a16:creationId xmlns:a16="http://schemas.microsoft.com/office/drawing/2014/main" id="{34D275BD-01BE-410F-A027-2EDD995B709E}"/>
              </a:ext>
            </a:extLst>
          </p:cNvPr>
          <p:cNvSpPr>
            <a:spLocks noGrp="1"/>
          </p:cNvSpPr>
          <p:nvPr>
            <p:ph idx="1"/>
          </p:nvPr>
        </p:nvSpPr>
        <p:spPr/>
        <p:txBody>
          <a:bodyPr/>
          <a:lstStyle/>
          <a:p>
            <a:pPr marL="0" indent="0">
              <a:buNone/>
            </a:pPr>
            <a:r>
              <a:rPr lang="en-GB">
                <a:hlinkClick r:id="rId2"/>
              </a:rPr>
              <a:t>https://www.youtube.com/watch?v=l9nS4OhBeq4</a:t>
            </a:r>
            <a:r>
              <a:rPr lang="en-GB"/>
              <a:t> </a:t>
            </a:r>
            <a:endParaRPr lang="en-GB" dirty="0"/>
          </a:p>
          <a:p>
            <a:pPr marL="0" indent="0">
              <a:buNone/>
            </a:pPr>
            <a:endParaRPr lang="en-GB" dirty="0"/>
          </a:p>
          <a:p>
            <a:pPr marL="0" indent="0">
              <a:buNone/>
            </a:pPr>
            <a:r>
              <a:rPr lang="en-GB" dirty="0"/>
              <a:t> </a:t>
            </a:r>
          </a:p>
        </p:txBody>
      </p:sp>
      <p:pic>
        <p:nvPicPr>
          <p:cNvPr id="7" name="Picture 6">
            <a:extLst>
              <a:ext uri="{FF2B5EF4-FFF2-40B4-BE49-F238E27FC236}">
                <a16:creationId xmlns:a16="http://schemas.microsoft.com/office/drawing/2014/main" id="{4D9D3E03-5A23-49B9-966F-69763F28920D}"/>
              </a:ext>
            </a:extLst>
          </p:cNvPr>
          <p:cNvPicPr>
            <a:picLocks noChangeAspect="1"/>
          </p:cNvPicPr>
          <p:nvPr/>
        </p:nvPicPr>
        <p:blipFill>
          <a:blip r:embed="rId3"/>
          <a:stretch>
            <a:fillRect/>
          </a:stretch>
        </p:blipFill>
        <p:spPr>
          <a:xfrm>
            <a:off x="169489" y="3205531"/>
            <a:ext cx="3211991" cy="2137434"/>
          </a:xfrm>
          <a:prstGeom prst="rect">
            <a:avLst/>
          </a:prstGeom>
        </p:spPr>
      </p:pic>
      <p:pic>
        <p:nvPicPr>
          <p:cNvPr id="8" name="Picture 7">
            <a:extLst>
              <a:ext uri="{FF2B5EF4-FFF2-40B4-BE49-F238E27FC236}">
                <a16:creationId xmlns:a16="http://schemas.microsoft.com/office/drawing/2014/main" id="{F84C9528-997C-446A-A06B-4DC3F4FDF741}"/>
              </a:ext>
            </a:extLst>
          </p:cNvPr>
          <p:cNvPicPr>
            <a:picLocks noChangeAspect="1"/>
          </p:cNvPicPr>
          <p:nvPr/>
        </p:nvPicPr>
        <p:blipFill>
          <a:blip r:embed="rId4"/>
          <a:stretch>
            <a:fillRect/>
          </a:stretch>
        </p:blipFill>
        <p:spPr>
          <a:xfrm>
            <a:off x="4548747" y="3205531"/>
            <a:ext cx="2874029" cy="2152748"/>
          </a:xfrm>
          <a:prstGeom prst="rect">
            <a:avLst/>
          </a:prstGeom>
        </p:spPr>
      </p:pic>
      <p:pic>
        <p:nvPicPr>
          <p:cNvPr id="9" name="Picture 8">
            <a:extLst>
              <a:ext uri="{FF2B5EF4-FFF2-40B4-BE49-F238E27FC236}">
                <a16:creationId xmlns:a16="http://schemas.microsoft.com/office/drawing/2014/main" id="{FC853605-2C94-42B0-A691-1B862F31FF91}"/>
              </a:ext>
            </a:extLst>
          </p:cNvPr>
          <p:cNvPicPr>
            <a:picLocks noChangeAspect="1"/>
          </p:cNvPicPr>
          <p:nvPr/>
        </p:nvPicPr>
        <p:blipFill>
          <a:blip r:embed="rId5"/>
          <a:stretch>
            <a:fillRect/>
          </a:stretch>
        </p:blipFill>
        <p:spPr>
          <a:xfrm>
            <a:off x="8810520" y="3220845"/>
            <a:ext cx="3211991" cy="2137434"/>
          </a:xfrm>
          <a:prstGeom prst="rect">
            <a:avLst/>
          </a:prstGeom>
        </p:spPr>
      </p:pic>
    </p:spTree>
    <p:extLst>
      <p:ext uri="{BB962C8B-B14F-4D97-AF65-F5344CB8AC3E}">
        <p14:creationId xmlns:p14="http://schemas.microsoft.com/office/powerpoint/2010/main" val="30025529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bff51b9-cd20-40e1-be64-c94101b38e9c" xsi:nil="true"/>
    <lcf76f155ced4ddcb4097134ff3c332f xmlns="850e07c4-6d11-4d6c-b0ce-da35b0f27db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EF739575735D7499EF060E3ABB3460E" ma:contentTypeVersion="18" ma:contentTypeDescription="Create a new document." ma:contentTypeScope="" ma:versionID="7b520a9101c52db245790178fa144865">
  <xsd:schema xmlns:xsd="http://www.w3.org/2001/XMLSchema" xmlns:xs="http://www.w3.org/2001/XMLSchema" xmlns:p="http://schemas.microsoft.com/office/2006/metadata/properties" xmlns:ns2="850e07c4-6d11-4d6c-b0ce-da35b0f27db5" xmlns:ns3="47908df9-5a43-4ab6-9d9e-8d486b01f7e3" xmlns:ns4="cbff51b9-cd20-40e1-be64-c94101b38e9c" targetNamespace="http://schemas.microsoft.com/office/2006/metadata/properties" ma:root="true" ma:fieldsID="73faa44e247add342a83b555eac5c877" ns2:_="" ns3:_="" ns4:_="">
    <xsd:import namespace="850e07c4-6d11-4d6c-b0ce-da35b0f27db5"/>
    <xsd:import namespace="47908df9-5a43-4ab6-9d9e-8d486b01f7e3"/>
    <xsd:import namespace="cbff51b9-cd20-40e1-be64-c94101b38e9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0e07c4-6d11-4d6c-b0ce-da35b0f27d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c7e2435-1da6-4173-9f11-7cf1c7d15ae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7908df9-5a43-4ab6-9d9e-8d486b01f7e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bff51b9-cd20-40e1-be64-c94101b38e9c"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874584c6-6020-4213-9069-34dff405a353}" ma:internalName="TaxCatchAll" ma:showField="CatchAllData" ma:web="cbff51b9-cd20-40e1-be64-c94101b38e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1864D25-7695-4AEB-B740-1FA8B01C9903}">
  <ds:schemaRefs>
    <ds:schemaRef ds:uri="http://schemas.microsoft.com/office/2006/documentManagement/types"/>
    <ds:schemaRef ds:uri="http://www.w3.org/XML/1998/namespace"/>
    <ds:schemaRef ds:uri="http://schemas.microsoft.com/office/2006/metadata/properties"/>
    <ds:schemaRef ds:uri="http://purl.org/dc/terms/"/>
    <ds:schemaRef ds:uri="4a51e8f4-3571-4c41-95ce-fedd0e57175b"/>
    <ds:schemaRef ds:uri="http://schemas.openxmlformats.org/package/2006/metadata/core-properties"/>
    <ds:schemaRef ds:uri="http://purl.org/dc/elements/1.1/"/>
    <ds:schemaRef ds:uri="http://purl.org/dc/dcmitype/"/>
    <ds:schemaRef ds:uri="http://schemas.microsoft.com/office/infopath/2007/PartnerControls"/>
    <ds:schemaRef ds:uri="5c405795-7ce0-4f14-838a-f2e80ccf1c0c"/>
  </ds:schemaRefs>
</ds:datastoreItem>
</file>

<file path=customXml/itemProps2.xml><?xml version="1.0" encoding="utf-8"?>
<ds:datastoreItem xmlns:ds="http://schemas.openxmlformats.org/officeDocument/2006/customXml" ds:itemID="{F7C3E1E5-D9FB-45CE-AB15-2225773763FB}">
  <ds:schemaRefs>
    <ds:schemaRef ds:uri="http://schemas.microsoft.com/sharepoint/v3/contenttype/forms"/>
  </ds:schemaRefs>
</ds:datastoreItem>
</file>

<file path=customXml/itemProps3.xml><?xml version="1.0" encoding="utf-8"?>
<ds:datastoreItem xmlns:ds="http://schemas.openxmlformats.org/officeDocument/2006/customXml" ds:itemID="{66454734-2436-464A-BD17-140745E3C068}"/>
</file>

<file path=docProps/app.xml><?xml version="1.0" encoding="utf-8"?>
<Properties xmlns="http://schemas.openxmlformats.org/officeDocument/2006/extended-properties" xmlns:vt="http://schemas.openxmlformats.org/officeDocument/2006/docPropsVTypes">
  <TotalTime>70</TotalTime>
  <Words>458</Words>
  <Application>Microsoft Office PowerPoint</Application>
  <PresentationFormat>Widescreen</PresentationFormat>
  <Paragraphs>40</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This week’s career of the week is…..</vt:lpstr>
      <vt:lpstr>What is it??</vt:lpstr>
      <vt:lpstr>Where could I work?</vt:lpstr>
      <vt:lpstr>How Much Could I Earn?</vt:lpstr>
      <vt:lpstr>How would I become a tattoo artist?</vt:lpstr>
      <vt:lpstr>Other routes into the career</vt:lpstr>
      <vt:lpstr>So what do tattoo artists 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week’s career of the week is…..</dc:title>
  <dc:creator>Archdale, Tracey</dc:creator>
  <cp:lastModifiedBy>Archdale, Tracey</cp:lastModifiedBy>
  <cp:revision>9</cp:revision>
  <dcterms:created xsi:type="dcterms:W3CDTF">2022-09-13T22:56:24Z</dcterms:created>
  <dcterms:modified xsi:type="dcterms:W3CDTF">2024-05-15T07:56:37Z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0x01010065CB604AB3CE1541B5610E041F681369</vt:lpwstr>
  </property>
</Properties>
</file>