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2584F-9F3B-4923-A64E-87A5C2BB7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09C30-D1F3-4D94-A016-7C67E59C7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E7065-F0EA-4935-99EC-A079BEB42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AE664-01A8-47F7-B84A-7FA36EDC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B8298-BB3C-4BFB-8DCB-048AC6CB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1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D1E2-A12D-4DB8-BEBB-74E3A9BBC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71807-8025-4126-8612-8850A72A7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CB697-E459-42B9-9FE8-91381F35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E3685-27B9-4118-A31A-869432FF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9647C-24CF-4044-8118-21BC44942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0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13E759-8583-4E47-A364-35302EDC0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CA043-7F7E-405B-99F1-097F952FB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30D42-75C7-486A-BE1B-49A0EE58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BCC95-A0E8-48A5-BFC6-653B35A8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7E835-9AED-49DD-9F01-C79354993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7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D7A8-4B1C-4C40-B436-84E3D6529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CBF45-B9F0-45A9-AEE1-C563AC05D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EE505-5B9B-4342-A563-A690B3C5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34194-C5D6-4AF3-81BD-479C0A2B4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C420A-7D62-4C11-991C-65BA9B29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55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5A7B-FBE3-49A1-A965-2DFEB5DD9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312CB-C543-42E9-BEEF-EDCB4D322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9B0D0-B328-49E3-9219-7B51BBFD4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7D8FB-A95E-4287-BCD3-A95F4243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BA339-18A2-4612-A1B2-59DA0525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5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63A8-270C-4FFA-847A-EC09D21EE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4F75F-49E7-4134-8467-5C7A9C55C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6D528-49FB-4E05-9B88-8C04985B3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07B3B-CE8A-404E-B3DB-14AA486E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FA036-63C3-4FD0-BC9F-B8CFE11C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14500-C3C4-4C69-A235-0A375FB96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7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C70E5-F108-4812-BC7E-F53AC897F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FE97D-6386-4486-A218-B79FA8DE3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8925D-CF4F-4BF6-B6D7-014B99BD2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90EFA-B510-454A-9B8C-F0F0DD8D42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CE2E8-09CC-4797-BA7F-939126FB4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9F135B-4201-405C-B1A1-AE9C964E9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EE500D-50AC-4AF2-A2B4-CE00C0EE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28E28D-7CBF-4A5B-8EE7-95155415C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4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C228B-74FD-4BD6-80C6-94D45032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A05DA-19D9-4D9F-BA7F-1AF45FD42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1218E-4A07-4622-BCA0-84BF236C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CBD2B-CC1C-4081-9B0A-3B960591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48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706969-742A-4895-8067-9137FA5D6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E659E-B6E3-49F3-AE8D-8B6A3ABBE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5624A-67F8-489C-92C7-CA374EB3D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4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FC1DD-51E6-438C-B1B0-DEBF4859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51E12-1259-44B3-BA44-37757C92F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2C2FA-75CB-4045-85FE-E2481DA57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EEE07-D10D-452B-B90E-ADDC39A8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866E4-62F3-4CB0-8D1E-A9D75DC75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6B452-26FA-4809-9623-29BC65FF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3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9222D-2708-43AB-897B-2D1A168C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EB1134-5E57-41D3-8808-D969F80FC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97B86-5DC3-48E4-BA4B-CDEE61D42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A625F-B968-48B0-AF5B-C4435D04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54F3-9FAB-4616-BF69-C26478BE06F8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67EA9-E335-446B-A93D-C3E650F2C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4E1DC-7CB9-4037-BDD1-DAF09F26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6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2788A-C3F6-4AF7-AD09-98CCAE1B4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25B36-F450-437A-96B4-8BD1D4DAB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D1021-3E22-413B-B0E3-D9A4F6370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54F3-9FAB-4616-BF69-C26478BE06F8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BF8A0-386F-418F-826D-422E52821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0ECDE-C5E1-4222-B22B-AA8C47CC9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73BD4-7C9A-4CC2-854F-FA42CBFC9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6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NFAcNsB5Y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EF1EF-850D-4679-B41C-3350008D7C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This week’s career of the week is…..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7CC8E-DA36-4FB2-BAD1-39D68DD7D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82016"/>
          </a:xfrm>
        </p:spPr>
        <p:txBody>
          <a:bodyPr>
            <a:normAutofit/>
          </a:bodyPr>
          <a:lstStyle/>
          <a:p>
            <a:r>
              <a:rPr lang="en-US" sz="8800" dirty="0"/>
              <a:t>Landscaper</a:t>
            </a:r>
            <a:endParaRPr lang="en-GB" sz="8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C09C9C-5586-47E7-8B67-0FFB143F3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65" y="5139018"/>
            <a:ext cx="2847975" cy="160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3B2379-ED92-42BE-A364-FC8FF2A98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1153" y="4996143"/>
            <a:ext cx="2619375" cy="17430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49E232-124B-4D0C-AE4D-DC379198A2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7153" y="4948518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09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547F4-FAD3-47DE-9F74-49B16D99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what do landscapers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275BD-01BE-410F-A027-2EDD995B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https://www.youtube.com/watch?v=ZNFAcNsB5Yo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255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9C80-125D-451C-A4AD-F176AE631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19" y="-105392"/>
            <a:ext cx="10515600" cy="1325563"/>
          </a:xfrm>
        </p:spPr>
        <p:txBody>
          <a:bodyPr/>
          <a:lstStyle/>
          <a:p>
            <a:r>
              <a:rPr lang="en-GB" dirty="0"/>
              <a:t>What is it??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F927E-2F66-463B-9A6A-219D4216D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5" y="1220170"/>
            <a:ext cx="11105225" cy="5553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571F81-2BB6-4C61-937F-9AF0EB49E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1463" y="91961"/>
            <a:ext cx="2729230" cy="18161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23EED5-F650-4F4C-9704-23B1D7F310DA}"/>
              </a:ext>
            </a:extLst>
          </p:cNvPr>
          <p:cNvSpPr txBox="1"/>
          <p:nvPr/>
        </p:nvSpPr>
        <p:spPr>
          <a:xfrm>
            <a:off x="154619" y="1972236"/>
            <a:ext cx="1146585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Landscapers (or landscape gardeners) create and maintain gardens, parks and other outdoor areas.</a:t>
            </a:r>
          </a:p>
          <a:p>
            <a:r>
              <a:rPr lang="en-US" sz="3200" dirty="0"/>
              <a:t>As a landscaper, you could:</a:t>
            </a:r>
          </a:p>
          <a:p>
            <a:r>
              <a:rPr lang="en-US" sz="3200" dirty="0"/>
              <a:t>prepare sites for landscaping, using tools and machinery</a:t>
            </a:r>
          </a:p>
          <a:p>
            <a:r>
              <a:rPr lang="en-US" sz="3200" dirty="0"/>
              <a:t>work from a plan made by a garden designer or landscape architect</a:t>
            </a:r>
          </a:p>
          <a:p>
            <a:r>
              <a:rPr lang="en-US" sz="3200" dirty="0"/>
              <a:t>plant flowers, shrubs and trees, order supplies and sow lawns</a:t>
            </a:r>
          </a:p>
          <a:p>
            <a:r>
              <a:rPr lang="en-US" sz="3200" dirty="0"/>
              <a:t>build paths, walls, water features and rock gardens</a:t>
            </a:r>
          </a:p>
          <a:p>
            <a:r>
              <a:rPr lang="en-US" sz="3200" dirty="0"/>
              <a:t>advise clients on how to look after their green spaces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5683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7BDE-4FA0-4089-8A5D-6917188E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could I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82423-5BA6-42BA-AC40-FAD0BD104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could work in a garden, at a client's business, at a client's home or at a garden </a:t>
            </a:r>
            <a:r>
              <a:rPr lang="en-US" dirty="0" err="1"/>
              <a:t>centre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57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371A-DA36-4D12-86C0-8CA329166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Much Could I 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A2A09-BAF9-4F58-8883-1E64335C4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Typical salary starts at £20, 000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can increase to £26, 000 per year for more experienced workers.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Usually you would be working between 38 and 42 hours per week, including weekends.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8DC99E-19CF-4EA6-8F96-24A1D693E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395" y="156368"/>
            <a:ext cx="3767249" cy="250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5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3C1BD-5ED7-4D0F-81BB-9DB323897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I get a job as a landscaper?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51BA7-9857-405E-9479-A27614FB0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650"/>
            <a:ext cx="10515600" cy="4845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can get into this job through:</a:t>
            </a:r>
          </a:p>
          <a:p>
            <a:pPr marL="0" indent="0">
              <a:buNone/>
            </a:pPr>
            <a:r>
              <a:rPr lang="en-US" dirty="0"/>
              <a:t>a college course</a:t>
            </a:r>
          </a:p>
          <a:p>
            <a:pPr marL="0" indent="0">
              <a:buNone/>
            </a:pPr>
            <a:r>
              <a:rPr lang="en-US" dirty="0"/>
              <a:t>an apprenticeship</a:t>
            </a:r>
          </a:p>
          <a:p>
            <a:pPr marL="0" indent="0">
              <a:buNone/>
            </a:pPr>
            <a:r>
              <a:rPr lang="en-US" dirty="0"/>
              <a:t>working towards this role</a:t>
            </a:r>
          </a:p>
          <a:p>
            <a:pPr marL="0" indent="0">
              <a:buNone/>
            </a:pPr>
            <a:r>
              <a:rPr lang="en-US" dirty="0"/>
              <a:t>applying directly</a:t>
            </a:r>
          </a:p>
          <a:p>
            <a:pPr marL="0" indent="0">
              <a:buNone/>
            </a:pPr>
            <a:r>
              <a:rPr lang="en-US" dirty="0"/>
              <a:t>a specialist training course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47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73D0-5722-400A-B2C7-52EDD0CED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could study at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EDDD1-4C09-48E3-BB89-F98DA8E1C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06" y="1443318"/>
            <a:ext cx="11228294" cy="47336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You could take a college course to get some of the skills you might need as a landscaper. For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practical horticulture</a:t>
            </a:r>
          </a:p>
          <a:p>
            <a:pPr marL="0" indent="0">
              <a:buNone/>
            </a:pPr>
            <a:r>
              <a:rPr lang="en-US" dirty="0"/>
              <a:t>landscape construction</a:t>
            </a:r>
          </a:p>
          <a:p>
            <a:pPr marL="0" indent="0">
              <a:buNone/>
            </a:pPr>
            <a:r>
              <a:rPr lang="en-US" dirty="0"/>
              <a:t>T Level in Agriculture, Land Management and Production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Entry requirements for these courses vary.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 or 5 GCSEs at grades 9 to 4 including English and </a:t>
            </a:r>
            <a:r>
              <a:rPr lang="en-US" dirty="0" err="1"/>
              <a:t>maths</a:t>
            </a:r>
            <a:r>
              <a:rPr lang="en-US" dirty="0"/>
              <a:t> for a T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86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F0CB5-4899-4F5D-8E12-C9AC881DD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 you could do an apprenticeship and earn while you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B4882-1320-4D11-AAE5-CA19FD958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29" y="1825624"/>
            <a:ext cx="11707905" cy="48799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You could apply to do an apprenticeship, such as: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Horticulture or Landscape Construction Operative Level 2 Intermediate Apprenticeship</a:t>
            </a:r>
          </a:p>
          <a:p>
            <a:pPr marL="0" indent="0">
              <a:buNone/>
            </a:pPr>
            <a:r>
              <a:rPr lang="en-US" dirty="0"/>
              <a:t>Landscape or Horticulture Supervisor Level 3 Advanced Apprenticeship</a:t>
            </a:r>
          </a:p>
          <a:p>
            <a:pPr marL="0" indent="0">
              <a:buNone/>
            </a:pPr>
            <a:r>
              <a:rPr lang="en-US" dirty="0"/>
              <a:t>These take between 2 and 3 years to complete.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Entry requirements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GCSEs, usually including English and </a:t>
            </a:r>
            <a:r>
              <a:rPr lang="en-US" dirty="0" err="1"/>
              <a:t>maths</a:t>
            </a:r>
            <a:r>
              <a:rPr lang="en-US" dirty="0"/>
              <a:t>, or equivalent, for an intermediate apprenticeship</a:t>
            </a:r>
          </a:p>
          <a:p>
            <a:pPr marL="0" indent="0">
              <a:buNone/>
            </a:pPr>
            <a:r>
              <a:rPr lang="en-US" dirty="0"/>
              <a:t>5 GCSEs at grades 9 to 4 including English and </a:t>
            </a:r>
            <a:r>
              <a:rPr lang="en-US" dirty="0" err="1"/>
              <a:t>maths</a:t>
            </a:r>
            <a:r>
              <a:rPr lang="en-US" dirty="0"/>
              <a:t>, for an advanced apprenticeship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55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C1694-2FFD-4E6D-8174-622DED96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3B18B-310D-426F-A97E-AD74281B4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could start as an assistant landscaper with a company and work your way up through training and promotion.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0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3E550-AF55-407C-AC94-00B3F70C2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Skills and Knowledge That You Will Need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12ED5-D8A7-4DD1-AE66-C2E75108A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to be thorough and pay attention to detail</a:t>
            </a:r>
          </a:p>
          <a:p>
            <a:pPr marL="0" indent="0">
              <a:buNone/>
            </a:pPr>
            <a:r>
              <a:rPr lang="en-US" dirty="0"/>
              <a:t>the ability to work well with others</a:t>
            </a:r>
          </a:p>
          <a:p>
            <a:pPr marL="0" indent="0">
              <a:buNone/>
            </a:pPr>
            <a:r>
              <a:rPr lang="en-US" dirty="0"/>
              <a:t>physical skills like lifting, bending and carrying</a:t>
            </a:r>
          </a:p>
          <a:p>
            <a:pPr marL="0" indent="0">
              <a:buNone/>
            </a:pPr>
            <a:r>
              <a:rPr lang="en-US" dirty="0"/>
              <a:t>customer service skills</a:t>
            </a:r>
          </a:p>
          <a:p>
            <a:pPr marL="0" indent="0">
              <a:buNone/>
            </a:pPr>
            <a:r>
              <a:rPr lang="en-US" dirty="0"/>
              <a:t>ambition and a desire to succeed</a:t>
            </a:r>
          </a:p>
          <a:p>
            <a:pPr marL="0" indent="0">
              <a:buNone/>
            </a:pPr>
            <a:r>
              <a:rPr lang="en-US" dirty="0"/>
              <a:t>physical fitness and endurance</a:t>
            </a:r>
          </a:p>
          <a:p>
            <a:pPr marL="0" indent="0">
              <a:buNone/>
            </a:pPr>
            <a:r>
              <a:rPr lang="en-US" dirty="0"/>
              <a:t>the ability to work well with your hands</a:t>
            </a:r>
          </a:p>
          <a:p>
            <a:pPr marL="0" indent="0">
              <a:buNone/>
            </a:pPr>
            <a:r>
              <a:rPr lang="en-US" dirty="0"/>
              <a:t>patience and the ability to remain calm in stressful situations</a:t>
            </a:r>
          </a:p>
          <a:p>
            <a:pPr marL="0" indent="0">
              <a:buNone/>
            </a:pPr>
            <a:r>
              <a:rPr lang="en-US" dirty="0"/>
              <a:t>to be able to carry out basic tasks on a computer or hand-held device</a:t>
            </a:r>
          </a:p>
          <a:p>
            <a:pPr marL="0" indent="0">
              <a:buNone/>
            </a:pPr>
            <a:r>
              <a:rPr lang="en-US" dirty="0"/>
              <a:t>What you’ll 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512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ff51b9-cd20-40e1-be64-c94101b38e9c" xsi:nil="true"/>
    <lcf76f155ced4ddcb4097134ff3c332f xmlns="850e07c4-6d11-4d6c-b0ce-da35b0f27db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F739575735D7499EF060E3ABB3460E" ma:contentTypeVersion="18" ma:contentTypeDescription="Create a new document." ma:contentTypeScope="" ma:versionID="7b520a9101c52db245790178fa144865">
  <xsd:schema xmlns:xsd="http://www.w3.org/2001/XMLSchema" xmlns:xs="http://www.w3.org/2001/XMLSchema" xmlns:p="http://schemas.microsoft.com/office/2006/metadata/properties" xmlns:ns2="850e07c4-6d11-4d6c-b0ce-da35b0f27db5" xmlns:ns3="47908df9-5a43-4ab6-9d9e-8d486b01f7e3" xmlns:ns4="cbff51b9-cd20-40e1-be64-c94101b38e9c" targetNamespace="http://schemas.microsoft.com/office/2006/metadata/properties" ma:root="true" ma:fieldsID="73faa44e247add342a83b555eac5c877" ns2:_="" ns3:_="" ns4:_="">
    <xsd:import namespace="850e07c4-6d11-4d6c-b0ce-da35b0f27db5"/>
    <xsd:import namespace="47908df9-5a43-4ab6-9d9e-8d486b01f7e3"/>
    <xsd:import namespace="cbff51b9-cd20-40e1-be64-c94101b38e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e07c4-6d11-4d6c-b0ce-da35b0f27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c7e2435-1da6-4173-9f11-7cf1c7d15a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08df9-5a43-4ab6-9d9e-8d486b01f7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f51b9-cd20-40e1-be64-c94101b38e9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74584c6-6020-4213-9069-34dff405a353}" ma:internalName="TaxCatchAll" ma:showField="CatchAllData" ma:web="cbff51b9-cd20-40e1-be64-c94101b38e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864D25-7695-4AEB-B740-1FA8B01C9903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4a51e8f4-3571-4c41-95ce-fedd0e57175b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5c405795-7ce0-4f14-838a-f2e80ccf1c0c"/>
  </ds:schemaRefs>
</ds:datastoreItem>
</file>

<file path=customXml/itemProps2.xml><?xml version="1.0" encoding="utf-8"?>
<ds:datastoreItem xmlns:ds="http://schemas.openxmlformats.org/officeDocument/2006/customXml" ds:itemID="{F7C3E1E5-D9FB-45CE-AB15-2225773763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CD4C58-6B88-4795-8DAF-BDF08CB2C6E9}"/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461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This week’s career of the week is…..</vt:lpstr>
      <vt:lpstr>What is it??</vt:lpstr>
      <vt:lpstr>Where could I work?</vt:lpstr>
      <vt:lpstr>How Much Could I Earn?</vt:lpstr>
      <vt:lpstr>How do I get a job as a landscaper?</vt:lpstr>
      <vt:lpstr>You could study at college</vt:lpstr>
      <vt:lpstr>Or you could do an apprenticeship and earn while you learn</vt:lpstr>
      <vt:lpstr>Or</vt:lpstr>
      <vt:lpstr>Skills and Knowledge That You Will Need</vt:lpstr>
      <vt:lpstr>So what do landscapers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week’s career of the week is…..</dc:title>
  <dc:creator>Archdale, Tracey</dc:creator>
  <cp:lastModifiedBy>Archdale, Tracey</cp:lastModifiedBy>
  <cp:revision>8</cp:revision>
  <dcterms:created xsi:type="dcterms:W3CDTF">2022-09-13T22:56:24Z</dcterms:created>
  <dcterms:modified xsi:type="dcterms:W3CDTF">2024-05-08T22:49:22Z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0x01010065CB604AB3CE1541B5610E041F681369</vt:lpwstr>
  </property>
</Properties>
</file>