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584F-9F3B-4923-A64E-87A5C2BB7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09C30-D1F3-4D94-A016-7C67E59C7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7065-F0EA-4935-99EC-A079BEB4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AE664-01A8-47F7-B84A-7FA36EDC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8298-BB3C-4BFB-8DCB-048AC6CB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1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D1E2-A12D-4DB8-BEBB-74E3A9BB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71807-8025-4126-8612-8850A72A7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CB697-E459-42B9-9FE8-91381F357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E3685-27B9-4118-A31A-869432FF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647C-24CF-4044-8118-21BC4494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0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3E759-8583-4E47-A364-35302EDC0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CA043-7F7E-405B-99F1-097F952FB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0D42-75C7-486A-BE1B-49A0EE58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BCC95-A0E8-48A5-BFC6-653B35A8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7E835-9AED-49DD-9F01-C7935499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7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BD7A8-4B1C-4C40-B436-84E3D652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BF45-B9F0-45A9-AEE1-C563AC05D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E505-5B9B-4342-A563-A690B3C5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4194-C5D6-4AF3-81BD-479C0A2B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C420A-7D62-4C11-991C-65BA9B29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5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5A7B-FBE3-49A1-A965-2DFEB5DD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312CB-C543-42E9-BEEF-EDCB4D322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9B0D0-B328-49E3-9219-7B51BBFD4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D8FB-A95E-4287-BCD3-A95F42439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A339-18A2-4612-A1B2-59DA0525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5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63A8-270C-4FFA-847A-EC09D21E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F75F-49E7-4134-8467-5C7A9C55C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6D528-49FB-4E05-9B88-8C04985B3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07B3B-CE8A-404E-B3DB-14AA486E5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FA036-63C3-4FD0-BC9F-B8CFE11C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14500-C3C4-4C69-A235-0A375FB9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70E5-F108-4812-BC7E-F53AC897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FE97D-6386-4486-A218-B79FA8DE3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8925D-CF4F-4BF6-B6D7-014B99BD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90EFA-B510-454A-9B8C-F0F0DD8D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CE2E8-09CC-4797-BA7F-939126FB4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F135B-4201-405C-B1A1-AE9C964E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EE500D-50AC-4AF2-A2B4-CE00C0EE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28E28D-7CBF-4A5B-8EE7-95155415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4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228B-74FD-4BD6-80C6-94D45032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A05DA-19D9-4D9F-BA7F-1AF45FD4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1218E-4A07-4622-BCA0-84BF236C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CBD2B-CC1C-4081-9B0A-3B960591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8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706969-742A-4895-8067-9137FA5D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E659E-B6E3-49F3-AE8D-8B6A3ABBE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5624A-67F8-489C-92C7-CA374EB3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4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C1DD-51E6-438C-B1B0-DEBF4859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1E12-1259-44B3-BA44-37757C92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2C2FA-75CB-4045-85FE-E2481DA57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EEE07-D10D-452B-B90E-ADDC39A8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866E4-62F3-4CB0-8D1E-A9D75DC75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B452-26FA-4809-9623-29BC65FF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3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222D-2708-43AB-897B-2D1A168C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EB1134-5E57-41D3-8808-D969F80FC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97B86-5DC3-48E4-BA4B-CDEE61D42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A625F-B968-48B0-AF5B-C4435D04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67EA9-E335-446B-A93D-C3E650F2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4E1DC-7CB9-4037-BDD1-DAF09F26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6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2788A-C3F6-4AF7-AD09-98CCAE1B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25B36-F450-437A-96B4-8BD1D4DAB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D1021-3E22-413B-B0E3-D9A4F6370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54F3-9FAB-4616-BF69-C26478BE06F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BF8A0-386F-418F-826D-422E52821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ECDE-C5E1-4222-B22B-AA8C47CC9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3BD4-7C9A-4CC2-854F-FA42CBFC9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hYWtWuCc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F1EF-850D-4679-B41C-3350008D7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This week’s career of the week is…..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B7CC8E-DA36-4FB2-BAD1-39D68DD7D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82016"/>
          </a:xfrm>
        </p:spPr>
        <p:txBody>
          <a:bodyPr>
            <a:normAutofit/>
          </a:bodyPr>
          <a:lstStyle/>
          <a:p>
            <a:r>
              <a:rPr lang="en-US" sz="8800" dirty="0"/>
              <a:t>Glassmaker</a:t>
            </a:r>
            <a:endParaRPr lang="en-GB" sz="8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E72F47-BAAF-46C9-A43C-6396BF8F4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4" y="4935537"/>
            <a:ext cx="3048408" cy="1712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B6B01-5E11-4A6E-A402-9E440E474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408" y="4913124"/>
            <a:ext cx="3673281" cy="1735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91C0FF-62EE-46AD-91F0-AE5F3EF29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942" y="4800506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0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47F4-FAD3-47DE-9F74-49B16D99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do glassmakers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275BD-01BE-410F-A027-2EDD995B7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https://www.youtube.com/watch?v=bhYWtWuCcng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5D397-0EEC-4B89-95DB-47F7F190C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30" y="3129756"/>
            <a:ext cx="2619375" cy="1743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3C3B20-2B4A-4DD8-A39B-B5252A820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641" y="3116309"/>
            <a:ext cx="2619375" cy="174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DBCB40-57C0-426B-AE54-9103616D4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3546" y="3129756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5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9C80-125D-451C-A4AD-F176AE63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19" y="-105392"/>
            <a:ext cx="10515600" cy="1325563"/>
          </a:xfrm>
        </p:spPr>
        <p:txBody>
          <a:bodyPr/>
          <a:lstStyle/>
          <a:p>
            <a:r>
              <a:rPr lang="en-GB" dirty="0"/>
              <a:t>What is it??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927E-2F66-463B-9A6A-219D4216D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754602"/>
            <a:ext cx="11105225" cy="60190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Craft glassmakers design, make and decorate glass objects from windows, mirrors and tableware to one-off decorative pieces. Glassmakers use a variety of techniques to prepare and shape their glass and create objects ranging from simple shapes, to complex sculptures.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85A68-C3AB-4961-9DB2-E222C8763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889" y="3944471"/>
            <a:ext cx="4830536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3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7BDE-4FA0-4089-8A5D-6917188E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could I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82423-5BA6-42BA-AC40-FAD0BD104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could set up your own business with your own creative studio or work alongside other artists as part of a creative community.</a:t>
            </a:r>
          </a:p>
          <a:p>
            <a:endParaRPr lang="en-US" dirty="0"/>
          </a:p>
          <a:p>
            <a:r>
              <a:rPr lang="en-US" dirty="0"/>
              <a:t>With experience and further qualifications you could teach students and apprentices in colleges or universities.</a:t>
            </a:r>
          </a:p>
          <a:p>
            <a:endParaRPr lang="en-US" dirty="0"/>
          </a:p>
          <a:p>
            <a:r>
              <a:rPr lang="en-US" dirty="0"/>
              <a:t>There are glassmakers all over the country- the nearest one is in Andover!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A1EAA-27D1-47A9-8E15-B5AEB5A38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214" y="15795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7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371A-DA36-4D12-86C0-8CA32916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Much Could I 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2A09-BAF9-4F58-8883-1E64335C4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5929"/>
            <a:ext cx="10515600" cy="31110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Salaries for glass blowers can start from £16,000, rising to between £18,000 and £25,000. Experienced designers, or those working for larger companies, can earn more than £35,000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DC99E-19CF-4EA6-8F96-24A1D693E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395" y="156368"/>
            <a:ext cx="3767249" cy="25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C1BD-5ED7-4D0F-81BB-9DB32389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qualifications would I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1BA7-9857-405E-9479-A27614FB0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650"/>
            <a:ext cx="10515600" cy="54008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Most craft glassmakers have a foundation degree, higher national diploma or degree in a subject like:</a:t>
            </a:r>
          </a:p>
          <a:p>
            <a:pPr marL="0" indent="0">
              <a:buNone/>
            </a:pPr>
            <a:r>
              <a:rPr lang="en-US" dirty="0"/>
              <a:t>art and design</a:t>
            </a:r>
          </a:p>
          <a:p>
            <a:pPr marL="0" indent="0">
              <a:buNone/>
            </a:pPr>
            <a:r>
              <a:rPr lang="en-US" dirty="0"/>
              <a:t>fine art</a:t>
            </a:r>
          </a:p>
          <a:p>
            <a:pPr marL="0" indent="0">
              <a:buNone/>
            </a:pPr>
            <a:r>
              <a:rPr lang="en-US" dirty="0"/>
              <a:t>ceramics and glass</a:t>
            </a:r>
          </a:p>
          <a:p>
            <a:pPr marL="0" indent="0">
              <a:buNone/>
            </a:pPr>
            <a:r>
              <a:rPr lang="en-US" dirty="0"/>
              <a:t>architectural crafts</a:t>
            </a:r>
          </a:p>
          <a:p>
            <a:pPr marL="0" indent="0">
              <a:buNone/>
            </a:pPr>
            <a:r>
              <a:rPr lang="en-US" dirty="0"/>
              <a:t>You'll need a portfolio of work to show when applying for courses.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Entry requirements: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or 2 A levels, or equivalent, for a foundation degree or higher national diploma</a:t>
            </a:r>
          </a:p>
          <a:p>
            <a:pPr marL="0" indent="0">
              <a:buNone/>
            </a:pPr>
            <a:r>
              <a:rPr lang="en-US" dirty="0"/>
              <a:t>2 to 3 A levels, or equivalent, for a degree</a:t>
            </a:r>
          </a:p>
          <a:p>
            <a:pPr marL="0" indent="0">
              <a:buNone/>
            </a:pPr>
            <a:r>
              <a:rPr lang="en-US" dirty="0"/>
              <a:t>To study A-Levels you normally need 5 or more GCSE’s at grade 4+ including English and </a:t>
            </a:r>
            <a:r>
              <a:rPr lang="en-US" dirty="0" err="1"/>
              <a:t>Maths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47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73D0-5722-400A-B2C7-52EDD0CE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you could study at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EDDD1-4C09-48E3-BB89-F98DA8E1C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Some colleges run short creative craft courses in glass, which may be useful for picking up glassmaking skills and techniques.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also glass manufacturing courses, which would teach you some of the skills and knowledge you need to get into glass making in industry. These include: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Level 2 Certificate or Level 3 Diploma in Glass Processing</a:t>
            </a:r>
          </a:p>
          <a:p>
            <a:pPr marL="0" indent="0">
              <a:buNone/>
            </a:pPr>
            <a:r>
              <a:rPr lang="en-US" dirty="0"/>
              <a:t>Level 2 or Level 3 Certificate in Glass Related Operations</a:t>
            </a:r>
          </a:p>
          <a:p>
            <a:pPr marL="0" indent="0">
              <a:buNone/>
            </a:pPr>
            <a:r>
              <a:rPr lang="en-US" dirty="0"/>
              <a:t>Entry requirements: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 or more GCSEs at grades 3+ for a level 2 course</a:t>
            </a:r>
          </a:p>
          <a:p>
            <a:pPr marL="0" indent="0">
              <a:buNone/>
            </a:pPr>
            <a:r>
              <a:rPr lang="en-US" dirty="0"/>
              <a:t>4 or 5 GCSEs at grades 4+ for a level 3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86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0CB5-4899-4F5D-8E12-C9AC881D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 you could do an apprenticeship and earn while you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B4882-1320-4D11-AAE5-CA19FD958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You could </a:t>
            </a:r>
            <a:r>
              <a:rPr lang="en-US" dirty="0" err="1"/>
              <a:t>specialise</a:t>
            </a:r>
            <a:r>
              <a:rPr lang="en-US" dirty="0"/>
              <a:t> in stained glass making through a stained glass craftsperson higher apprenticeship.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would typically take 36 months to complete as a mix of workplace learning and off-the-job study.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Entry requirements: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 or 5 GCSEs at grades 4+ and A levels, or equivalent, for a higher or degree apprenticeship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55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1694-2FFD-4E6D-8174-622DED96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GB" dirty="0" err="1"/>
              <a:t>ome</a:t>
            </a:r>
            <a:r>
              <a:rPr lang="en-GB" dirty="0"/>
              <a:t> of the things you might do as a Glassmaker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3B18B-310D-426F-A97E-AD74281B4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design new, one-off pieces or ranges of glass items</a:t>
            </a:r>
          </a:p>
          <a:p>
            <a:r>
              <a:rPr lang="en-US" dirty="0"/>
              <a:t>mix different ingredients and additives</a:t>
            </a:r>
          </a:p>
          <a:p>
            <a:r>
              <a:rPr lang="en-US" dirty="0"/>
              <a:t>blow glass using a blowing iron</a:t>
            </a:r>
          </a:p>
          <a:p>
            <a:r>
              <a:rPr lang="en-US" dirty="0"/>
              <a:t>form and bend glass using heat or </a:t>
            </a:r>
            <a:r>
              <a:rPr lang="en-US" dirty="0" err="1"/>
              <a:t>moulds</a:t>
            </a:r>
            <a:endParaRPr lang="en-US" dirty="0"/>
          </a:p>
          <a:p>
            <a:r>
              <a:rPr lang="en-US" dirty="0"/>
              <a:t>cut, grind and fix pieces of glass together using soldering or fusing techniques</a:t>
            </a:r>
          </a:p>
          <a:p>
            <a:r>
              <a:rPr lang="en-US" dirty="0"/>
              <a:t>decorate glass items using laser, point, stipple, drill, copper wheel or sand engraving</a:t>
            </a:r>
          </a:p>
          <a:p>
            <a:r>
              <a:rPr lang="en-US" dirty="0"/>
              <a:t>etch items using acid or make patterns using stencils</a:t>
            </a:r>
          </a:p>
          <a:p>
            <a:r>
              <a:rPr lang="en-US" dirty="0"/>
              <a:t>use tools and machinery like lathes and sandblasters</a:t>
            </a:r>
          </a:p>
          <a:p>
            <a:r>
              <a:rPr lang="en-US" dirty="0"/>
              <a:t>repair or conserve existing glass items like stained glass panels, windows or mirrors</a:t>
            </a:r>
          </a:p>
          <a:p>
            <a:r>
              <a:rPr lang="en-US" dirty="0"/>
              <a:t>if you are self-employed, market your business and do admin tasks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0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7DDA-ABCB-4BF3-BEE7-4626196C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Prospects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D173-7D35-48D9-AEE4-73FC6C01F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Some glassmakers </a:t>
            </a:r>
            <a:r>
              <a:rPr lang="en-US" dirty="0" err="1"/>
              <a:t>specialise</a:t>
            </a:r>
            <a:r>
              <a:rPr lang="en-US" dirty="0"/>
              <a:t> in making glass for art.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glassmakers make or repair glass windows.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make glass for a very specific purpose such as to use in science or healthcare.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predicted that there will be a 14% increase in the number of jobs for glassmakers over </a:t>
            </a:r>
            <a:r>
              <a:rPr lang="en-US"/>
              <a:t>this decade.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3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739575735D7499EF060E3ABB3460E" ma:contentTypeVersion="18" ma:contentTypeDescription="Create a new document." ma:contentTypeScope="" ma:versionID="7b520a9101c52db245790178fa144865">
  <xsd:schema xmlns:xsd="http://www.w3.org/2001/XMLSchema" xmlns:xs="http://www.w3.org/2001/XMLSchema" xmlns:p="http://schemas.microsoft.com/office/2006/metadata/properties" xmlns:ns2="850e07c4-6d11-4d6c-b0ce-da35b0f27db5" xmlns:ns3="47908df9-5a43-4ab6-9d9e-8d486b01f7e3" xmlns:ns4="cbff51b9-cd20-40e1-be64-c94101b38e9c" targetNamespace="http://schemas.microsoft.com/office/2006/metadata/properties" ma:root="true" ma:fieldsID="73faa44e247add342a83b555eac5c877" ns2:_="" ns3:_="" ns4:_="">
    <xsd:import namespace="850e07c4-6d11-4d6c-b0ce-da35b0f27db5"/>
    <xsd:import namespace="47908df9-5a43-4ab6-9d9e-8d486b01f7e3"/>
    <xsd:import namespace="cbff51b9-cd20-40e1-be64-c94101b38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e07c4-6d11-4d6c-b0ce-da35b0f27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7e2435-1da6-4173-9f11-7cf1c7d15a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08df9-5a43-4ab6-9d9e-8d486b01f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ff51b9-cd20-40e1-be64-c94101b38e9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74584c6-6020-4213-9069-34dff405a353}" ma:internalName="TaxCatchAll" ma:showField="CatchAllData" ma:web="cbff51b9-cd20-40e1-be64-c94101b38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ff51b9-cd20-40e1-be64-c94101b38e9c" xsi:nil="true"/>
    <lcf76f155ced4ddcb4097134ff3c332f xmlns="850e07c4-6d11-4d6c-b0ce-da35b0f27d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9E880-6AC1-49A9-BF50-37A797ED3138}"/>
</file>

<file path=customXml/itemProps2.xml><?xml version="1.0" encoding="utf-8"?>
<ds:datastoreItem xmlns:ds="http://schemas.openxmlformats.org/officeDocument/2006/customXml" ds:itemID="{F7C3E1E5-D9FB-45CE-AB15-2225773763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864D25-7695-4AEB-B740-1FA8B01C9903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4a51e8f4-3571-4c41-95ce-fedd0e57175b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5c405795-7ce0-4f14-838a-f2e80ccf1c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622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This week’s career of the week is…..</vt:lpstr>
      <vt:lpstr>What is it??</vt:lpstr>
      <vt:lpstr>Where could I work?</vt:lpstr>
      <vt:lpstr>How Much Could I Earn?</vt:lpstr>
      <vt:lpstr>What qualifications would I need?</vt:lpstr>
      <vt:lpstr>Or you could study at college</vt:lpstr>
      <vt:lpstr>Or you could do an apprenticeship and earn while you learn</vt:lpstr>
      <vt:lpstr>Some of the things you might do as a Glassmaker</vt:lpstr>
      <vt:lpstr>Career Prospects</vt:lpstr>
      <vt:lpstr>So what do glassmakers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week’s career of the week is…..</dc:title>
  <dc:creator>Archdale, Tracey</dc:creator>
  <cp:lastModifiedBy>Archdale, Tracey</cp:lastModifiedBy>
  <cp:revision>9</cp:revision>
  <dcterms:created xsi:type="dcterms:W3CDTF">2022-09-13T22:56:24Z</dcterms:created>
  <dcterms:modified xsi:type="dcterms:W3CDTF">2024-05-22T08:49:53Z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0x01010065CB604AB3CE1541B5610E041F681369</vt:lpwstr>
  </property>
</Properties>
</file>