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268" autoAdjust="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5CAF-B4E1-492A-B740-DD1AFCB1B0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04A4746-69DF-4682-8D43-D3D592CFBB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2425E77-B034-4262-852C-5A0803A6EDB1}"/>
              </a:ext>
            </a:extLst>
          </p:cNvPr>
          <p:cNvSpPr>
            <a:spLocks noGrp="1"/>
          </p:cNvSpPr>
          <p:nvPr>
            <p:ph type="dt" sz="half" idx="10"/>
          </p:nvPr>
        </p:nvSpPr>
        <p:spPr/>
        <p:txBody>
          <a:bodyPr/>
          <a:lstStyle/>
          <a:p>
            <a:fld id="{B9982164-A2CD-424C-933D-25091D8684E2}" type="datetimeFigureOut">
              <a:rPr lang="en-GB" smtClean="0"/>
              <a:t>16/12/2021</a:t>
            </a:fld>
            <a:endParaRPr lang="en-GB"/>
          </a:p>
        </p:txBody>
      </p:sp>
      <p:sp>
        <p:nvSpPr>
          <p:cNvPr id="5" name="Footer Placeholder 4">
            <a:extLst>
              <a:ext uri="{FF2B5EF4-FFF2-40B4-BE49-F238E27FC236}">
                <a16:creationId xmlns:a16="http://schemas.microsoft.com/office/drawing/2014/main" id="{948F8DCF-0DA0-4631-BE7F-B1A96CEF7B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AFE03A-0987-477A-BF43-678A019C9F16}"/>
              </a:ext>
            </a:extLst>
          </p:cNvPr>
          <p:cNvSpPr>
            <a:spLocks noGrp="1"/>
          </p:cNvSpPr>
          <p:nvPr>
            <p:ph type="sldNum" sz="quarter" idx="12"/>
          </p:nvPr>
        </p:nvSpPr>
        <p:spPr/>
        <p:txBody>
          <a:bodyPr/>
          <a:lstStyle/>
          <a:p>
            <a:fld id="{193818D0-28B4-4E46-AA26-34207FA12091}" type="slidenum">
              <a:rPr lang="en-GB" smtClean="0"/>
              <a:t>‹#›</a:t>
            </a:fld>
            <a:endParaRPr lang="en-GB"/>
          </a:p>
        </p:txBody>
      </p:sp>
    </p:spTree>
    <p:extLst>
      <p:ext uri="{BB962C8B-B14F-4D97-AF65-F5344CB8AC3E}">
        <p14:creationId xmlns:p14="http://schemas.microsoft.com/office/powerpoint/2010/main" val="3536354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DC276-D0F1-4744-A10B-2444AF1CED9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5D224AC-266F-49BE-B72C-69F90B615A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B11F724-6820-487D-82B6-A81AD0AB7153}"/>
              </a:ext>
            </a:extLst>
          </p:cNvPr>
          <p:cNvSpPr>
            <a:spLocks noGrp="1"/>
          </p:cNvSpPr>
          <p:nvPr>
            <p:ph type="dt" sz="half" idx="10"/>
          </p:nvPr>
        </p:nvSpPr>
        <p:spPr/>
        <p:txBody>
          <a:bodyPr/>
          <a:lstStyle/>
          <a:p>
            <a:fld id="{B9982164-A2CD-424C-933D-25091D8684E2}" type="datetimeFigureOut">
              <a:rPr lang="en-GB" smtClean="0"/>
              <a:t>16/12/2021</a:t>
            </a:fld>
            <a:endParaRPr lang="en-GB"/>
          </a:p>
        </p:txBody>
      </p:sp>
      <p:sp>
        <p:nvSpPr>
          <p:cNvPr id="5" name="Footer Placeholder 4">
            <a:extLst>
              <a:ext uri="{FF2B5EF4-FFF2-40B4-BE49-F238E27FC236}">
                <a16:creationId xmlns:a16="http://schemas.microsoft.com/office/drawing/2014/main" id="{2EC0423F-D43C-4F2D-9995-E37AC4656A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059388-895F-4079-9562-93E0B3BFB9EC}"/>
              </a:ext>
            </a:extLst>
          </p:cNvPr>
          <p:cNvSpPr>
            <a:spLocks noGrp="1"/>
          </p:cNvSpPr>
          <p:nvPr>
            <p:ph type="sldNum" sz="quarter" idx="12"/>
          </p:nvPr>
        </p:nvSpPr>
        <p:spPr/>
        <p:txBody>
          <a:bodyPr/>
          <a:lstStyle/>
          <a:p>
            <a:fld id="{193818D0-28B4-4E46-AA26-34207FA12091}" type="slidenum">
              <a:rPr lang="en-GB" smtClean="0"/>
              <a:t>‹#›</a:t>
            </a:fld>
            <a:endParaRPr lang="en-GB"/>
          </a:p>
        </p:txBody>
      </p:sp>
    </p:spTree>
    <p:extLst>
      <p:ext uri="{BB962C8B-B14F-4D97-AF65-F5344CB8AC3E}">
        <p14:creationId xmlns:p14="http://schemas.microsoft.com/office/powerpoint/2010/main" val="3890854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3573D7-01AE-4ECE-BA06-372616AF003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064BB92-FCC7-4A7F-BB2B-AC470A6D478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5564E7-CEA4-4E19-830D-DFB2B53A6C5C}"/>
              </a:ext>
            </a:extLst>
          </p:cNvPr>
          <p:cNvSpPr>
            <a:spLocks noGrp="1"/>
          </p:cNvSpPr>
          <p:nvPr>
            <p:ph type="dt" sz="half" idx="10"/>
          </p:nvPr>
        </p:nvSpPr>
        <p:spPr/>
        <p:txBody>
          <a:bodyPr/>
          <a:lstStyle/>
          <a:p>
            <a:fld id="{B9982164-A2CD-424C-933D-25091D8684E2}" type="datetimeFigureOut">
              <a:rPr lang="en-GB" smtClean="0"/>
              <a:t>16/12/2021</a:t>
            </a:fld>
            <a:endParaRPr lang="en-GB"/>
          </a:p>
        </p:txBody>
      </p:sp>
      <p:sp>
        <p:nvSpPr>
          <p:cNvPr id="5" name="Footer Placeholder 4">
            <a:extLst>
              <a:ext uri="{FF2B5EF4-FFF2-40B4-BE49-F238E27FC236}">
                <a16:creationId xmlns:a16="http://schemas.microsoft.com/office/drawing/2014/main" id="{037A14D5-D72F-47E3-8194-65539D9266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D41B1F-70F9-4C2F-B37F-FC22AA93199A}"/>
              </a:ext>
            </a:extLst>
          </p:cNvPr>
          <p:cNvSpPr>
            <a:spLocks noGrp="1"/>
          </p:cNvSpPr>
          <p:nvPr>
            <p:ph type="sldNum" sz="quarter" idx="12"/>
          </p:nvPr>
        </p:nvSpPr>
        <p:spPr/>
        <p:txBody>
          <a:bodyPr/>
          <a:lstStyle/>
          <a:p>
            <a:fld id="{193818D0-28B4-4E46-AA26-34207FA12091}" type="slidenum">
              <a:rPr lang="en-GB" smtClean="0"/>
              <a:t>‹#›</a:t>
            </a:fld>
            <a:endParaRPr lang="en-GB"/>
          </a:p>
        </p:txBody>
      </p:sp>
    </p:spTree>
    <p:extLst>
      <p:ext uri="{BB962C8B-B14F-4D97-AF65-F5344CB8AC3E}">
        <p14:creationId xmlns:p14="http://schemas.microsoft.com/office/powerpoint/2010/main" val="3326346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F4717-99C6-4A5E-8447-865E515355A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E34966E-A2BE-4BC3-A567-8D41277A824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2BC06B-2E80-4BF8-9871-B6B7DEF44BAD}"/>
              </a:ext>
            </a:extLst>
          </p:cNvPr>
          <p:cNvSpPr>
            <a:spLocks noGrp="1"/>
          </p:cNvSpPr>
          <p:nvPr>
            <p:ph type="dt" sz="half" idx="10"/>
          </p:nvPr>
        </p:nvSpPr>
        <p:spPr/>
        <p:txBody>
          <a:bodyPr/>
          <a:lstStyle/>
          <a:p>
            <a:fld id="{B9982164-A2CD-424C-933D-25091D8684E2}" type="datetimeFigureOut">
              <a:rPr lang="en-GB" smtClean="0"/>
              <a:t>16/12/2021</a:t>
            </a:fld>
            <a:endParaRPr lang="en-GB"/>
          </a:p>
        </p:txBody>
      </p:sp>
      <p:sp>
        <p:nvSpPr>
          <p:cNvPr id="5" name="Footer Placeholder 4">
            <a:extLst>
              <a:ext uri="{FF2B5EF4-FFF2-40B4-BE49-F238E27FC236}">
                <a16:creationId xmlns:a16="http://schemas.microsoft.com/office/drawing/2014/main" id="{749ADD91-6A49-4F8F-A3A9-D7A4FAC4B9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F2E3A0-5A37-42B0-B488-20E1B567E2C1}"/>
              </a:ext>
            </a:extLst>
          </p:cNvPr>
          <p:cNvSpPr>
            <a:spLocks noGrp="1"/>
          </p:cNvSpPr>
          <p:nvPr>
            <p:ph type="sldNum" sz="quarter" idx="12"/>
          </p:nvPr>
        </p:nvSpPr>
        <p:spPr/>
        <p:txBody>
          <a:bodyPr/>
          <a:lstStyle/>
          <a:p>
            <a:fld id="{193818D0-28B4-4E46-AA26-34207FA12091}" type="slidenum">
              <a:rPr lang="en-GB" smtClean="0"/>
              <a:t>‹#›</a:t>
            </a:fld>
            <a:endParaRPr lang="en-GB"/>
          </a:p>
        </p:txBody>
      </p:sp>
    </p:spTree>
    <p:extLst>
      <p:ext uri="{BB962C8B-B14F-4D97-AF65-F5344CB8AC3E}">
        <p14:creationId xmlns:p14="http://schemas.microsoft.com/office/powerpoint/2010/main" val="1128775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1B251-BD42-4341-ABCC-24FE85D307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39F2061-1049-4570-8DD0-1BD11F7F93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A0DA3AD-0A9A-4E9A-97BC-58BC863C8476}"/>
              </a:ext>
            </a:extLst>
          </p:cNvPr>
          <p:cNvSpPr>
            <a:spLocks noGrp="1"/>
          </p:cNvSpPr>
          <p:nvPr>
            <p:ph type="dt" sz="half" idx="10"/>
          </p:nvPr>
        </p:nvSpPr>
        <p:spPr/>
        <p:txBody>
          <a:bodyPr/>
          <a:lstStyle/>
          <a:p>
            <a:fld id="{B9982164-A2CD-424C-933D-25091D8684E2}" type="datetimeFigureOut">
              <a:rPr lang="en-GB" smtClean="0"/>
              <a:t>16/12/2021</a:t>
            </a:fld>
            <a:endParaRPr lang="en-GB"/>
          </a:p>
        </p:txBody>
      </p:sp>
      <p:sp>
        <p:nvSpPr>
          <p:cNvPr id="5" name="Footer Placeholder 4">
            <a:extLst>
              <a:ext uri="{FF2B5EF4-FFF2-40B4-BE49-F238E27FC236}">
                <a16:creationId xmlns:a16="http://schemas.microsoft.com/office/drawing/2014/main" id="{CE81C177-67CD-451C-8860-E59C9A929F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1DAB7F-1E9F-4A00-8500-2F5347409918}"/>
              </a:ext>
            </a:extLst>
          </p:cNvPr>
          <p:cNvSpPr>
            <a:spLocks noGrp="1"/>
          </p:cNvSpPr>
          <p:nvPr>
            <p:ph type="sldNum" sz="quarter" idx="12"/>
          </p:nvPr>
        </p:nvSpPr>
        <p:spPr/>
        <p:txBody>
          <a:bodyPr/>
          <a:lstStyle/>
          <a:p>
            <a:fld id="{193818D0-28B4-4E46-AA26-34207FA12091}" type="slidenum">
              <a:rPr lang="en-GB" smtClean="0"/>
              <a:t>‹#›</a:t>
            </a:fld>
            <a:endParaRPr lang="en-GB"/>
          </a:p>
        </p:txBody>
      </p:sp>
    </p:spTree>
    <p:extLst>
      <p:ext uri="{BB962C8B-B14F-4D97-AF65-F5344CB8AC3E}">
        <p14:creationId xmlns:p14="http://schemas.microsoft.com/office/powerpoint/2010/main" val="548827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F112E-445E-4A76-B861-92F6D6F57C2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E8AB84A-8571-4447-9BCA-BC9DC1DA8FE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1A08AB2-3905-4651-B436-AE1EBF9E94B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48BA00C-9FE7-4DAC-B474-8F5699C7366D}"/>
              </a:ext>
            </a:extLst>
          </p:cNvPr>
          <p:cNvSpPr>
            <a:spLocks noGrp="1"/>
          </p:cNvSpPr>
          <p:nvPr>
            <p:ph type="dt" sz="half" idx="10"/>
          </p:nvPr>
        </p:nvSpPr>
        <p:spPr/>
        <p:txBody>
          <a:bodyPr/>
          <a:lstStyle/>
          <a:p>
            <a:fld id="{B9982164-A2CD-424C-933D-25091D8684E2}" type="datetimeFigureOut">
              <a:rPr lang="en-GB" smtClean="0"/>
              <a:t>16/12/2021</a:t>
            </a:fld>
            <a:endParaRPr lang="en-GB"/>
          </a:p>
        </p:txBody>
      </p:sp>
      <p:sp>
        <p:nvSpPr>
          <p:cNvPr id="6" name="Footer Placeholder 5">
            <a:extLst>
              <a:ext uri="{FF2B5EF4-FFF2-40B4-BE49-F238E27FC236}">
                <a16:creationId xmlns:a16="http://schemas.microsoft.com/office/drawing/2014/main" id="{9981C5D6-B186-4DD5-AB47-5D12876264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8649FD3-1FA2-44C7-B338-DB4E2E398F92}"/>
              </a:ext>
            </a:extLst>
          </p:cNvPr>
          <p:cNvSpPr>
            <a:spLocks noGrp="1"/>
          </p:cNvSpPr>
          <p:nvPr>
            <p:ph type="sldNum" sz="quarter" idx="12"/>
          </p:nvPr>
        </p:nvSpPr>
        <p:spPr/>
        <p:txBody>
          <a:bodyPr/>
          <a:lstStyle/>
          <a:p>
            <a:fld id="{193818D0-28B4-4E46-AA26-34207FA12091}" type="slidenum">
              <a:rPr lang="en-GB" smtClean="0"/>
              <a:t>‹#›</a:t>
            </a:fld>
            <a:endParaRPr lang="en-GB"/>
          </a:p>
        </p:txBody>
      </p:sp>
    </p:spTree>
    <p:extLst>
      <p:ext uri="{BB962C8B-B14F-4D97-AF65-F5344CB8AC3E}">
        <p14:creationId xmlns:p14="http://schemas.microsoft.com/office/powerpoint/2010/main" val="3713145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4ECC9-C1C7-4331-B7C6-FA99D90CD40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A69C3D8-BAB0-43BD-87A2-1DAFF6EA92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4C26886-69B5-4107-92DB-9CF701E597C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DF7EAB6-DDDC-4825-B8CF-5D0D230772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826602A-FEAC-4554-82F6-B2F7CF8D59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1F9E1A5-2E59-4AB9-972C-412724E89C22}"/>
              </a:ext>
            </a:extLst>
          </p:cNvPr>
          <p:cNvSpPr>
            <a:spLocks noGrp="1"/>
          </p:cNvSpPr>
          <p:nvPr>
            <p:ph type="dt" sz="half" idx="10"/>
          </p:nvPr>
        </p:nvSpPr>
        <p:spPr/>
        <p:txBody>
          <a:bodyPr/>
          <a:lstStyle/>
          <a:p>
            <a:fld id="{B9982164-A2CD-424C-933D-25091D8684E2}" type="datetimeFigureOut">
              <a:rPr lang="en-GB" smtClean="0"/>
              <a:t>16/12/2021</a:t>
            </a:fld>
            <a:endParaRPr lang="en-GB"/>
          </a:p>
        </p:txBody>
      </p:sp>
      <p:sp>
        <p:nvSpPr>
          <p:cNvPr id="8" name="Footer Placeholder 7">
            <a:extLst>
              <a:ext uri="{FF2B5EF4-FFF2-40B4-BE49-F238E27FC236}">
                <a16:creationId xmlns:a16="http://schemas.microsoft.com/office/drawing/2014/main" id="{513B32B0-D23B-443F-865D-6B8DADDC179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31CDD4F-CAF5-42BB-9292-E36E1F5FB6EE}"/>
              </a:ext>
            </a:extLst>
          </p:cNvPr>
          <p:cNvSpPr>
            <a:spLocks noGrp="1"/>
          </p:cNvSpPr>
          <p:nvPr>
            <p:ph type="sldNum" sz="quarter" idx="12"/>
          </p:nvPr>
        </p:nvSpPr>
        <p:spPr/>
        <p:txBody>
          <a:bodyPr/>
          <a:lstStyle/>
          <a:p>
            <a:fld id="{193818D0-28B4-4E46-AA26-34207FA12091}" type="slidenum">
              <a:rPr lang="en-GB" smtClean="0"/>
              <a:t>‹#›</a:t>
            </a:fld>
            <a:endParaRPr lang="en-GB"/>
          </a:p>
        </p:txBody>
      </p:sp>
    </p:spTree>
    <p:extLst>
      <p:ext uri="{BB962C8B-B14F-4D97-AF65-F5344CB8AC3E}">
        <p14:creationId xmlns:p14="http://schemas.microsoft.com/office/powerpoint/2010/main" val="2887381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9B648-CFE3-424A-98D6-7C5AEA47B71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BB950F4-8B6E-4AE4-B02B-0E0A79E00C16}"/>
              </a:ext>
            </a:extLst>
          </p:cNvPr>
          <p:cNvSpPr>
            <a:spLocks noGrp="1"/>
          </p:cNvSpPr>
          <p:nvPr>
            <p:ph type="dt" sz="half" idx="10"/>
          </p:nvPr>
        </p:nvSpPr>
        <p:spPr/>
        <p:txBody>
          <a:bodyPr/>
          <a:lstStyle/>
          <a:p>
            <a:fld id="{B9982164-A2CD-424C-933D-25091D8684E2}" type="datetimeFigureOut">
              <a:rPr lang="en-GB" smtClean="0"/>
              <a:t>16/12/2021</a:t>
            </a:fld>
            <a:endParaRPr lang="en-GB"/>
          </a:p>
        </p:txBody>
      </p:sp>
      <p:sp>
        <p:nvSpPr>
          <p:cNvPr id="4" name="Footer Placeholder 3">
            <a:extLst>
              <a:ext uri="{FF2B5EF4-FFF2-40B4-BE49-F238E27FC236}">
                <a16:creationId xmlns:a16="http://schemas.microsoft.com/office/drawing/2014/main" id="{7ADE558F-B13C-490B-95B0-F3E7D93C5B2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E50AF87-8156-495D-83C7-107FDB9170E5}"/>
              </a:ext>
            </a:extLst>
          </p:cNvPr>
          <p:cNvSpPr>
            <a:spLocks noGrp="1"/>
          </p:cNvSpPr>
          <p:nvPr>
            <p:ph type="sldNum" sz="quarter" idx="12"/>
          </p:nvPr>
        </p:nvSpPr>
        <p:spPr/>
        <p:txBody>
          <a:bodyPr/>
          <a:lstStyle/>
          <a:p>
            <a:fld id="{193818D0-28B4-4E46-AA26-34207FA12091}" type="slidenum">
              <a:rPr lang="en-GB" smtClean="0"/>
              <a:t>‹#›</a:t>
            </a:fld>
            <a:endParaRPr lang="en-GB"/>
          </a:p>
        </p:txBody>
      </p:sp>
    </p:spTree>
    <p:extLst>
      <p:ext uri="{BB962C8B-B14F-4D97-AF65-F5344CB8AC3E}">
        <p14:creationId xmlns:p14="http://schemas.microsoft.com/office/powerpoint/2010/main" val="3164735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C676B2-2632-4B58-8D7D-145BA4089EB2}"/>
              </a:ext>
            </a:extLst>
          </p:cNvPr>
          <p:cNvSpPr>
            <a:spLocks noGrp="1"/>
          </p:cNvSpPr>
          <p:nvPr>
            <p:ph type="dt" sz="half" idx="10"/>
          </p:nvPr>
        </p:nvSpPr>
        <p:spPr/>
        <p:txBody>
          <a:bodyPr/>
          <a:lstStyle/>
          <a:p>
            <a:fld id="{B9982164-A2CD-424C-933D-25091D8684E2}" type="datetimeFigureOut">
              <a:rPr lang="en-GB" smtClean="0"/>
              <a:t>16/12/2021</a:t>
            </a:fld>
            <a:endParaRPr lang="en-GB"/>
          </a:p>
        </p:txBody>
      </p:sp>
      <p:sp>
        <p:nvSpPr>
          <p:cNvPr id="3" name="Footer Placeholder 2">
            <a:extLst>
              <a:ext uri="{FF2B5EF4-FFF2-40B4-BE49-F238E27FC236}">
                <a16:creationId xmlns:a16="http://schemas.microsoft.com/office/drawing/2014/main" id="{4439EEEB-9EDC-4731-9C99-EAD425FF4E1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4C82320-ED09-464E-98C7-170B41498783}"/>
              </a:ext>
            </a:extLst>
          </p:cNvPr>
          <p:cNvSpPr>
            <a:spLocks noGrp="1"/>
          </p:cNvSpPr>
          <p:nvPr>
            <p:ph type="sldNum" sz="quarter" idx="12"/>
          </p:nvPr>
        </p:nvSpPr>
        <p:spPr/>
        <p:txBody>
          <a:bodyPr/>
          <a:lstStyle/>
          <a:p>
            <a:fld id="{193818D0-28B4-4E46-AA26-34207FA12091}" type="slidenum">
              <a:rPr lang="en-GB" smtClean="0"/>
              <a:t>‹#›</a:t>
            </a:fld>
            <a:endParaRPr lang="en-GB"/>
          </a:p>
        </p:txBody>
      </p:sp>
    </p:spTree>
    <p:extLst>
      <p:ext uri="{BB962C8B-B14F-4D97-AF65-F5344CB8AC3E}">
        <p14:creationId xmlns:p14="http://schemas.microsoft.com/office/powerpoint/2010/main" val="467178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8A045-5AE4-4CE8-B9EF-D08C18C241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0A470AC-CA42-4523-9948-420BD52568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9C75E78-ECAB-4B1C-BDF1-368E730C12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DA889FA-B79D-4528-AE85-6D6A70085F9D}"/>
              </a:ext>
            </a:extLst>
          </p:cNvPr>
          <p:cNvSpPr>
            <a:spLocks noGrp="1"/>
          </p:cNvSpPr>
          <p:nvPr>
            <p:ph type="dt" sz="half" idx="10"/>
          </p:nvPr>
        </p:nvSpPr>
        <p:spPr/>
        <p:txBody>
          <a:bodyPr/>
          <a:lstStyle/>
          <a:p>
            <a:fld id="{B9982164-A2CD-424C-933D-25091D8684E2}" type="datetimeFigureOut">
              <a:rPr lang="en-GB" smtClean="0"/>
              <a:t>16/12/2021</a:t>
            </a:fld>
            <a:endParaRPr lang="en-GB"/>
          </a:p>
        </p:txBody>
      </p:sp>
      <p:sp>
        <p:nvSpPr>
          <p:cNvPr id="6" name="Footer Placeholder 5">
            <a:extLst>
              <a:ext uri="{FF2B5EF4-FFF2-40B4-BE49-F238E27FC236}">
                <a16:creationId xmlns:a16="http://schemas.microsoft.com/office/drawing/2014/main" id="{E8B4494A-F9F0-4B53-9B50-03F2CE796A9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E958F5A-EB1E-4211-8E58-6C0D7214B6DC}"/>
              </a:ext>
            </a:extLst>
          </p:cNvPr>
          <p:cNvSpPr>
            <a:spLocks noGrp="1"/>
          </p:cNvSpPr>
          <p:nvPr>
            <p:ph type="sldNum" sz="quarter" idx="12"/>
          </p:nvPr>
        </p:nvSpPr>
        <p:spPr/>
        <p:txBody>
          <a:bodyPr/>
          <a:lstStyle/>
          <a:p>
            <a:fld id="{193818D0-28B4-4E46-AA26-34207FA12091}" type="slidenum">
              <a:rPr lang="en-GB" smtClean="0"/>
              <a:t>‹#›</a:t>
            </a:fld>
            <a:endParaRPr lang="en-GB"/>
          </a:p>
        </p:txBody>
      </p:sp>
    </p:spTree>
    <p:extLst>
      <p:ext uri="{BB962C8B-B14F-4D97-AF65-F5344CB8AC3E}">
        <p14:creationId xmlns:p14="http://schemas.microsoft.com/office/powerpoint/2010/main" val="3609451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D6D0C-958D-4C3F-8DD6-B36C9B4A02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C7EA87A-E04D-4B56-8136-26250DA411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3FCDF3C-7A42-44CB-8990-4FD37F5DE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46C1BC0-8713-4934-995F-A03C6C04CEA3}"/>
              </a:ext>
            </a:extLst>
          </p:cNvPr>
          <p:cNvSpPr>
            <a:spLocks noGrp="1"/>
          </p:cNvSpPr>
          <p:nvPr>
            <p:ph type="dt" sz="half" idx="10"/>
          </p:nvPr>
        </p:nvSpPr>
        <p:spPr/>
        <p:txBody>
          <a:bodyPr/>
          <a:lstStyle/>
          <a:p>
            <a:fld id="{B9982164-A2CD-424C-933D-25091D8684E2}" type="datetimeFigureOut">
              <a:rPr lang="en-GB" smtClean="0"/>
              <a:t>16/12/2021</a:t>
            </a:fld>
            <a:endParaRPr lang="en-GB"/>
          </a:p>
        </p:txBody>
      </p:sp>
      <p:sp>
        <p:nvSpPr>
          <p:cNvPr id="6" name="Footer Placeholder 5">
            <a:extLst>
              <a:ext uri="{FF2B5EF4-FFF2-40B4-BE49-F238E27FC236}">
                <a16:creationId xmlns:a16="http://schemas.microsoft.com/office/drawing/2014/main" id="{1EFCA09A-7578-4B1B-9A1F-3E1787617C5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6799B4C-9451-4C0B-AFD6-D66C7B8506B1}"/>
              </a:ext>
            </a:extLst>
          </p:cNvPr>
          <p:cNvSpPr>
            <a:spLocks noGrp="1"/>
          </p:cNvSpPr>
          <p:nvPr>
            <p:ph type="sldNum" sz="quarter" idx="12"/>
          </p:nvPr>
        </p:nvSpPr>
        <p:spPr/>
        <p:txBody>
          <a:bodyPr/>
          <a:lstStyle/>
          <a:p>
            <a:fld id="{193818D0-28B4-4E46-AA26-34207FA12091}" type="slidenum">
              <a:rPr lang="en-GB" smtClean="0"/>
              <a:t>‹#›</a:t>
            </a:fld>
            <a:endParaRPr lang="en-GB"/>
          </a:p>
        </p:txBody>
      </p:sp>
    </p:spTree>
    <p:extLst>
      <p:ext uri="{BB962C8B-B14F-4D97-AF65-F5344CB8AC3E}">
        <p14:creationId xmlns:p14="http://schemas.microsoft.com/office/powerpoint/2010/main" val="1211007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39AFB6-B59D-4986-A822-6AA5B87EB0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605FEE0-08BD-4F91-8DF5-0D6644B509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33EB47-D185-410C-AD0F-BA2C2DDDBE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982164-A2CD-424C-933D-25091D8684E2}" type="datetimeFigureOut">
              <a:rPr lang="en-GB" smtClean="0"/>
              <a:t>16/12/2021</a:t>
            </a:fld>
            <a:endParaRPr lang="en-GB"/>
          </a:p>
        </p:txBody>
      </p:sp>
      <p:sp>
        <p:nvSpPr>
          <p:cNvPr id="5" name="Footer Placeholder 4">
            <a:extLst>
              <a:ext uri="{FF2B5EF4-FFF2-40B4-BE49-F238E27FC236}">
                <a16:creationId xmlns:a16="http://schemas.microsoft.com/office/drawing/2014/main" id="{FAF91EC3-3E44-4086-A20A-5D5E410310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442D5AB-F7AD-4953-A262-EB4C7179A0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3818D0-28B4-4E46-AA26-34207FA12091}" type="slidenum">
              <a:rPr lang="en-GB" smtClean="0"/>
              <a:t>‹#›</a:t>
            </a:fld>
            <a:endParaRPr lang="en-GB"/>
          </a:p>
        </p:txBody>
      </p:sp>
    </p:spTree>
    <p:extLst>
      <p:ext uri="{BB962C8B-B14F-4D97-AF65-F5344CB8AC3E}">
        <p14:creationId xmlns:p14="http://schemas.microsoft.com/office/powerpoint/2010/main" val="2122610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44D07E3-12E5-4BC5-BC8E-10C33B94D09F}"/>
              </a:ext>
            </a:extLst>
          </p:cNvPr>
          <p:cNvGraphicFramePr>
            <a:graphicFrameLocks noGrp="1"/>
          </p:cNvGraphicFramePr>
          <p:nvPr>
            <p:extLst>
              <p:ext uri="{D42A27DB-BD31-4B8C-83A1-F6EECF244321}">
                <p14:modId xmlns:p14="http://schemas.microsoft.com/office/powerpoint/2010/main" val="2022104033"/>
              </p:ext>
            </p:extLst>
          </p:nvPr>
        </p:nvGraphicFramePr>
        <p:xfrm>
          <a:off x="-1" y="0"/>
          <a:ext cx="5400000" cy="3021240"/>
        </p:xfrm>
        <a:graphic>
          <a:graphicData uri="http://schemas.openxmlformats.org/drawingml/2006/table">
            <a:tbl>
              <a:tblPr firstRow="1" bandRow="1">
                <a:tableStyleId>{5940675A-B579-460E-94D1-54222C63F5DA}</a:tableStyleId>
              </a:tblPr>
              <a:tblGrid>
                <a:gridCol w="1800000">
                  <a:extLst>
                    <a:ext uri="{9D8B030D-6E8A-4147-A177-3AD203B41FA5}">
                      <a16:colId xmlns:a16="http://schemas.microsoft.com/office/drawing/2014/main" val="2361542333"/>
                    </a:ext>
                  </a:extLst>
                </a:gridCol>
                <a:gridCol w="1800000">
                  <a:extLst>
                    <a:ext uri="{9D8B030D-6E8A-4147-A177-3AD203B41FA5}">
                      <a16:colId xmlns:a16="http://schemas.microsoft.com/office/drawing/2014/main" val="4225302747"/>
                    </a:ext>
                  </a:extLst>
                </a:gridCol>
                <a:gridCol w="1800000">
                  <a:extLst>
                    <a:ext uri="{9D8B030D-6E8A-4147-A177-3AD203B41FA5}">
                      <a16:colId xmlns:a16="http://schemas.microsoft.com/office/drawing/2014/main" val="3800536747"/>
                    </a:ext>
                  </a:extLst>
                </a:gridCol>
              </a:tblGrid>
              <a:tr h="360000">
                <a:tc>
                  <a:txBody>
                    <a:bodyPr/>
                    <a:lstStyle/>
                    <a:p>
                      <a:pPr algn="ctr"/>
                      <a:r>
                        <a:rPr lang="en-US" sz="1400" b="1" u="none" dirty="0">
                          <a:latin typeface="Comic Sans MS" panose="030F0702030302020204" pitchFamily="66" charset="0"/>
                        </a:rPr>
                        <a:t>Communism</a:t>
                      </a:r>
                      <a:endParaRPr lang="en-GB" sz="1400" b="1" u="none" dirty="0">
                        <a:latin typeface="Comic Sans MS" panose="030F0702030302020204" pitchFamily="66"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kern="1200" dirty="0">
                          <a:solidFill>
                            <a:schemeClr val="dk1"/>
                          </a:solidFill>
                          <a:effectLst/>
                          <a:latin typeface="Comic Sans MS" panose="030F0702030302020204" pitchFamily="66" charset="0"/>
                          <a:ea typeface="+mn-ea"/>
                          <a:cs typeface="+mn-cs"/>
                        </a:rPr>
                        <a:t>Capitalism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kern="1200" dirty="0">
                          <a:solidFill>
                            <a:schemeClr val="dk1"/>
                          </a:solidFill>
                          <a:effectLst/>
                          <a:latin typeface="Comic Sans MS" panose="030F0702030302020204" pitchFamily="66" charset="0"/>
                          <a:ea typeface="+mn-ea"/>
                          <a:cs typeface="+mn-cs"/>
                        </a:rPr>
                        <a:t>Fascism (Germany)</a:t>
                      </a:r>
                    </a:p>
                  </a:txBody>
                  <a:tcPr/>
                </a:tc>
                <a:extLst>
                  <a:ext uri="{0D108BD9-81ED-4DB2-BD59-A6C34878D82A}">
                    <a16:rowId xmlns:a16="http://schemas.microsoft.com/office/drawing/2014/main" val="4249693141"/>
                  </a:ext>
                </a:extLst>
              </a:tr>
              <a:tr h="360000">
                <a:tc>
                  <a:txBody>
                    <a:bodyPr/>
                    <a:lstStyle/>
                    <a:p>
                      <a:r>
                        <a:rPr lang="en-GB" sz="1100" b="0" u="none" dirty="0">
                          <a:latin typeface="Comic Sans MS" panose="030F0702030302020204" pitchFamily="66" charset="0"/>
                        </a:rPr>
                        <a:t>Increased involvement from the Government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u="none" kern="1200" dirty="0">
                          <a:solidFill>
                            <a:schemeClr val="dk1"/>
                          </a:solidFill>
                          <a:effectLst/>
                          <a:latin typeface="Comic Sans MS" panose="030F0702030302020204" pitchFamily="66" charset="0"/>
                          <a:ea typeface="+mn-ea"/>
                          <a:cs typeface="+mn-cs"/>
                        </a:rPr>
                        <a:t>Reduced involvement from the Government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dirty="0">
                          <a:latin typeface="Comic Sans MS" panose="030F0702030302020204" pitchFamily="66" charset="0"/>
                        </a:rPr>
                        <a:t>Increased involvement from the Government </a:t>
                      </a:r>
                    </a:p>
                  </a:txBody>
                  <a:tcPr/>
                </a:tc>
                <a:extLst>
                  <a:ext uri="{0D108BD9-81ED-4DB2-BD59-A6C34878D82A}">
                    <a16:rowId xmlns:a16="http://schemas.microsoft.com/office/drawing/2014/main" val="1352642136"/>
                  </a:ext>
                </a:extLst>
              </a:tr>
              <a:tr h="360000">
                <a:tc>
                  <a:txBody>
                    <a:bodyPr/>
                    <a:lstStyle/>
                    <a:p>
                      <a:r>
                        <a:rPr lang="en-GB" sz="1100" b="0" u="none" dirty="0">
                          <a:latin typeface="Comic Sans MS" panose="030F0702030302020204" pitchFamily="66" charset="0"/>
                        </a:rPr>
                        <a:t>Equality and no classes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u="none" kern="1200" dirty="0">
                          <a:solidFill>
                            <a:schemeClr val="dk1"/>
                          </a:solidFill>
                          <a:effectLst/>
                          <a:latin typeface="Comic Sans MS" panose="030F0702030302020204" pitchFamily="66" charset="0"/>
                          <a:ea typeface="+mn-ea"/>
                          <a:cs typeface="+mn-cs"/>
                        </a:rPr>
                        <a:t>A strong class system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u="none" kern="1200" dirty="0">
                          <a:solidFill>
                            <a:schemeClr val="dk1"/>
                          </a:solidFill>
                          <a:effectLst/>
                          <a:latin typeface="Comic Sans MS" panose="030F0702030302020204" pitchFamily="66" charset="0"/>
                          <a:ea typeface="+mn-ea"/>
                          <a:cs typeface="+mn-cs"/>
                        </a:rPr>
                        <a:t>Lack of class system – master race </a:t>
                      </a:r>
                    </a:p>
                  </a:txBody>
                  <a:tcPr/>
                </a:tc>
                <a:extLst>
                  <a:ext uri="{0D108BD9-81ED-4DB2-BD59-A6C34878D82A}">
                    <a16:rowId xmlns:a16="http://schemas.microsoft.com/office/drawing/2014/main" val="1190509252"/>
                  </a:ext>
                </a:extLst>
              </a:tr>
              <a:tr h="360000">
                <a:tc>
                  <a:txBody>
                    <a:bodyPr/>
                    <a:lstStyle/>
                    <a:p>
                      <a:r>
                        <a:rPr lang="en-GB" sz="1100" b="0" u="none" dirty="0">
                          <a:latin typeface="Comic Sans MS" panose="030F0702030302020204" pitchFamily="66" charset="0"/>
                        </a:rPr>
                        <a:t>Totalitarian government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u="none" kern="1200" dirty="0">
                          <a:solidFill>
                            <a:schemeClr val="dk1"/>
                          </a:solidFill>
                          <a:effectLst/>
                          <a:latin typeface="Comic Sans MS" panose="030F0702030302020204" pitchFamily="66" charset="0"/>
                          <a:ea typeface="+mn-ea"/>
                          <a:cs typeface="+mn-cs"/>
                        </a:rPr>
                        <a:t>Democratic government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dirty="0">
                          <a:latin typeface="Comic Sans MS" panose="030F0702030302020204" pitchFamily="66" charset="0"/>
                        </a:rPr>
                        <a:t>Totalitarian government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u="none" kern="1200" dirty="0">
                        <a:solidFill>
                          <a:schemeClr val="dk1"/>
                        </a:solidFill>
                        <a:effectLst/>
                        <a:latin typeface="Comic Sans MS" panose="030F0702030302020204" pitchFamily="66" charset="0"/>
                        <a:ea typeface="+mn-ea"/>
                        <a:cs typeface="+mn-cs"/>
                      </a:endParaRPr>
                    </a:p>
                  </a:txBody>
                  <a:tcPr/>
                </a:tc>
                <a:extLst>
                  <a:ext uri="{0D108BD9-81ED-4DB2-BD59-A6C34878D82A}">
                    <a16:rowId xmlns:a16="http://schemas.microsoft.com/office/drawing/2014/main" val="34791262"/>
                  </a:ext>
                </a:extLst>
              </a:tr>
              <a:tr h="360000">
                <a:tc>
                  <a:txBody>
                    <a:bodyPr/>
                    <a:lstStyle/>
                    <a:p>
                      <a:r>
                        <a:rPr lang="en-GB" sz="1100" b="0" u="none" dirty="0">
                          <a:latin typeface="Comic Sans MS" panose="030F0702030302020204" pitchFamily="66" charset="0"/>
                        </a:rPr>
                        <a:t>No freedom of press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u="none" kern="1200" dirty="0">
                          <a:solidFill>
                            <a:schemeClr val="dk1"/>
                          </a:solidFill>
                          <a:effectLst/>
                          <a:latin typeface="Comic Sans MS" panose="030F0702030302020204" pitchFamily="66" charset="0"/>
                          <a:ea typeface="+mn-ea"/>
                          <a:cs typeface="+mn-cs"/>
                        </a:rPr>
                        <a:t>Freedom of press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u="none" kern="1200" dirty="0">
                          <a:solidFill>
                            <a:schemeClr val="dk1"/>
                          </a:solidFill>
                          <a:effectLst/>
                          <a:latin typeface="Comic Sans MS" panose="030F0702030302020204" pitchFamily="66" charset="0"/>
                          <a:ea typeface="+mn-ea"/>
                          <a:cs typeface="+mn-cs"/>
                        </a:rPr>
                        <a:t>No freedom of press </a:t>
                      </a:r>
                    </a:p>
                  </a:txBody>
                  <a:tcPr/>
                </a:tc>
                <a:extLst>
                  <a:ext uri="{0D108BD9-81ED-4DB2-BD59-A6C34878D82A}">
                    <a16:rowId xmlns:a16="http://schemas.microsoft.com/office/drawing/2014/main" val="241281309"/>
                  </a:ext>
                </a:extLst>
              </a:tr>
              <a:tr h="360000">
                <a:tc>
                  <a:txBody>
                    <a:bodyPr/>
                    <a:lstStyle/>
                    <a:p>
                      <a:r>
                        <a:rPr lang="en-GB" sz="1100" b="0" u="none" dirty="0">
                          <a:latin typeface="Comic Sans MS" panose="030F0702030302020204" pitchFamily="66" charset="0"/>
                        </a:rPr>
                        <a:t>Industry is state owned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u="none" kern="1200" dirty="0">
                          <a:solidFill>
                            <a:schemeClr val="dk1"/>
                          </a:solidFill>
                          <a:effectLst/>
                          <a:latin typeface="Comic Sans MS" panose="030F0702030302020204" pitchFamily="66" charset="0"/>
                          <a:ea typeface="+mn-ea"/>
                          <a:cs typeface="+mn-cs"/>
                        </a:rPr>
                        <a:t>Industry is privately owned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dirty="0">
                          <a:latin typeface="Comic Sans MS" panose="030F0702030302020204" pitchFamily="66" charset="0"/>
                        </a:rPr>
                        <a:t>Industry is privately owned but controlled by the government </a:t>
                      </a:r>
                    </a:p>
                  </a:txBody>
                  <a:tcPr/>
                </a:tc>
                <a:extLst>
                  <a:ext uri="{0D108BD9-81ED-4DB2-BD59-A6C34878D82A}">
                    <a16:rowId xmlns:a16="http://schemas.microsoft.com/office/drawing/2014/main" val="3608958776"/>
                  </a:ext>
                </a:extLst>
              </a:tr>
              <a:tr h="360000">
                <a:tc>
                  <a:txBody>
                    <a:bodyPr/>
                    <a:lstStyle/>
                    <a:p>
                      <a:r>
                        <a:rPr lang="en-GB" sz="1100" b="0" u="none" dirty="0">
                          <a:latin typeface="Comic Sans MS" panose="030F0702030302020204" pitchFamily="66" charset="0"/>
                        </a:rPr>
                        <a:t>High levels of government surveillance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dirty="0">
                          <a:latin typeface="Comic Sans MS" panose="030F0702030302020204" pitchFamily="66" charset="0"/>
                        </a:rPr>
                        <a:t>Low levels of government surveillance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dirty="0">
                          <a:latin typeface="Comic Sans MS" panose="030F0702030302020204" pitchFamily="66" charset="0"/>
                        </a:rPr>
                        <a:t>High levels of government surveillance</a:t>
                      </a:r>
                    </a:p>
                  </a:txBody>
                  <a:tcPr/>
                </a:tc>
                <a:extLst>
                  <a:ext uri="{0D108BD9-81ED-4DB2-BD59-A6C34878D82A}">
                    <a16:rowId xmlns:a16="http://schemas.microsoft.com/office/drawing/2014/main" val="3374778224"/>
                  </a:ext>
                </a:extLst>
              </a:tr>
            </a:tbl>
          </a:graphicData>
        </a:graphic>
      </p:graphicFrame>
      <p:sp>
        <p:nvSpPr>
          <p:cNvPr id="8" name="TextBox 7">
            <a:extLst>
              <a:ext uri="{FF2B5EF4-FFF2-40B4-BE49-F238E27FC236}">
                <a16:creationId xmlns:a16="http://schemas.microsoft.com/office/drawing/2014/main" id="{BA33F619-3A71-4297-95BF-54FD7345EE1A}"/>
              </a:ext>
            </a:extLst>
          </p:cNvPr>
          <p:cNvSpPr txBox="1"/>
          <p:nvPr/>
        </p:nvSpPr>
        <p:spPr>
          <a:xfrm>
            <a:off x="5523723" y="0"/>
            <a:ext cx="3480318" cy="3416320"/>
          </a:xfrm>
          <a:prstGeom prst="rect">
            <a:avLst/>
          </a:prstGeom>
          <a:solidFill>
            <a:schemeClr val="bg2">
              <a:lumMod val="9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b="1" u="sng" dirty="0">
                <a:latin typeface="Comic Sans MS" panose="030F0702030302020204" pitchFamily="66" charset="0"/>
              </a:rPr>
              <a:t>Russia before 1917 </a:t>
            </a:r>
          </a:p>
          <a:p>
            <a:pPr marL="171450" indent="-171450" algn="ctr">
              <a:buFontTx/>
              <a:buChar char="-"/>
            </a:pPr>
            <a:r>
              <a:rPr lang="en-US" sz="1200" dirty="0">
                <a:latin typeface="Comic Sans MS" panose="030F0702030302020204" pitchFamily="66" charset="0"/>
              </a:rPr>
              <a:t>Before 1917 Russia was a Tsarist State (it was run by the Tsar, the Russian Empire).</a:t>
            </a:r>
          </a:p>
          <a:p>
            <a:pPr marL="171450" indent="-171450" algn="ctr">
              <a:buFontTx/>
              <a:buChar char="-"/>
            </a:pPr>
            <a:r>
              <a:rPr lang="en-US" sz="1200" dirty="0">
                <a:latin typeface="Comic Sans MS" panose="030F0702030302020204" pitchFamily="66" charset="0"/>
              </a:rPr>
              <a:t>The Tsar and his family were the Royal family of Russia </a:t>
            </a:r>
          </a:p>
          <a:p>
            <a:pPr marL="171450" indent="-171450" algn="ctr">
              <a:buFontTx/>
              <a:buChar char="-"/>
            </a:pPr>
            <a:r>
              <a:rPr lang="en-US" sz="1200" dirty="0">
                <a:latin typeface="Comic Sans MS" panose="030F0702030302020204" pitchFamily="66" charset="0"/>
              </a:rPr>
              <a:t>The last Tsar was Tsar Nicholas II </a:t>
            </a:r>
          </a:p>
          <a:p>
            <a:pPr marL="171450" indent="-171450" algn="ctr">
              <a:buFontTx/>
              <a:buChar char="-"/>
            </a:pPr>
            <a:r>
              <a:rPr lang="en-US" sz="1200" dirty="0">
                <a:latin typeface="Comic Sans MS" panose="030F0702030302020204" pitchFamily="66" charset="0"/>
              </a:rPr>
              <a:t>Nicholas II’s grandmother was Queen Victoria, he was cousins with the King of England and Kaiser Wilhelm II of Germany. </a:t>
            </a:r>
          </a:p>
          <a:p>
            <a:pPr marL="171450" indent="-171450" algn="ctr">
              <a:buFontTx/>
              <a:buChar char="-"/>
            </a:pPr>
            <a:r>
              <a:rPr lang="en-US" sz="1200" dirty="0">
                <a:latin typeface="Comic Sans MS" panose="030F0702030302020204" pitchFamily="66" charset="0"/>
              </a:rPr>
              <a:t>Tsar Nicholas was disliked by the Russia peasants who made up the majority of the population </a:t>
            </a:r>
          </a:p>
          <a:p>
            <a:pPr marL="171450" indent="-171450" algn="ctr">
              <a:buFontTx/>
              <a:buChar char="-"/>
            </a:pPr>
            <a:r>
              <a:rPr lang="en-US" sz="1200" dirty="0">
                <a:latin typeface="Comic Sans MS" panose="030F0702030302020204" pitchFamily="66" charset="0"/>
              </a:rPr>
              <a:t>In Russia there were severe food shortages, the army looked very weak when entering the First World War, the Tsar left the country to go and lead the army at war and left his wife in charge of the country. </a:t>
            </a:r>
          </a:p>
        </p:txBody>
      </p:sp>
      <p:sp>
        <p:nvSpPr>
          <p:cNvPr id="11" name="TextBox 10">
            <a:extLst>
              <a:ext uri="{FF2B5EF4-FFF2-40B4-BE49-F238E27FC236}">
                <a16:creationId xmlns:a16="http://schemas.microsoft.com/office/drawing/2014/main" id="{B3F44A73-1B5B-43AE-B0FC-CDCB289B5EB9}"/>
              </a:ext>
            </a:extLst>
          </p:cNvPr>
          <p:cNvSpPr txBox="1"/>
          <p:nvPr/>
        </p:nvSpPr>
        <p:spPr>
          <a:xfrm>
            <a:off x="65312" y="3129462"/>
            <a:ext cx="4310746" cy="1569660"/>
          </a:xfrm>
          <a:prstGeom prst="rect">
            <a:avLst/>
          </a:prstGeom>
          <a:solidFill>
            <a:schemeClr val="bg2">
              <a:lumMod val="9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b="1" u="sng" dirty="0">
                <a:latin typeface="Comic Sans MS" panose="030F0702030302020204" pitchFamily="66" charset="0"/>
              </a:rPr>
              <a:t>The Russian Revolution </a:t>
            </a:r>
          </a:p>
          <a:p>
            <a:pPr marL="285750" indent="-285750" algn="ctr">
              <a:buFontTx/>
              <a:buChar char="-"/>
            </a:pPr>
            <a:r>
              <a:rPr lang="en-US" sz="1200" dirty="0">
                <a:latin typeface="Comic Sans MS" panose="030F0702030302020204" pitchFamily="66" charset="0"/>
              </a:rPr>
              <a:t>In 1917 Russia went through a revolution that saw the end of the Tsar and the Royal Family. </a:t>
            </a:r>
          </a:p>
          <a:p>
            <a:pPr marL="171450" indent="-171450" algn="ctr">
              <a:buFontTx/>
              <a:buChar char="-"/>
            </a:pPr>
            <a:r>
              <a:rPr lang="en-US" sz="1200" dirty="0">
                <a:latin typeface="Comic Sans MS" panose="030F0702030302020204" pitchFamily="66" charset="0"/>
              </a:rPr>
              <a:t>There were two big revolutions that took place in February and October. </a:t>
            </a:r>
          </a:p>
          <a:p>
            <a:pPr marL="171450" indent="-171450" algn="ctr">
              <a:buFontTx/>
              <a:buChar char="-"/>
            </a:pPr>
            <a:r>
              <a:rPr lang="en-US" sz="1200" dirty="0">
                <a:latin typeface="Comic Sans MS" panose="030F0702030302020204" pitchFamily="66" charset="0"/>
              </a:rPr>
              <a:t>The October Revolution marked the change from Tsarism to Communism </a:t>
            </a:r>
          </a:p>
          <a:p>
            <a:pPr marL="171450" indent="-171450" algn="ctr">
              <a:buFontTx/>
              <a:buChar char="-"/>
            </a:pPr>
            <a:r>
              <a:rPr lang="en-US" sz="1200" dirty="0">
                <a:latin typeface="Comic Sans MS" panose="030F0702030302020204" pitchFamily="66" charset="0"/>
              </a:rPr>
              <a:t>Lenin took over Russia with the </a:t>
            </a:r>
            <a:r>
              <a:rPr lang="en-US" sz="1200" b="1" dirty="0">
                <a:latin typeface="Comic Sans MS" panose="030F0702030302020204" pitchFamily="66" charset="0"/>
              </a:rPr>
              <a:t>Bolsheviks </a:t>
            </a:r>
            <a:endParaRPr lang="en-US" sz="1200" dirty="0">
              <a:latin typeface="Comic Sans MS" panose="030F0702030302020204" pitchFamily="66" charset="0"/>
            </a:endParaRPr>
          </a:p>
        </p:txBody>
      </p:sp>
      <p:sp>
        <p:nvSpPr>
          <p:cNvPr id="12" name="TextBox 11">
            <a:extLst>
              <a:ext uri="{FF2B5EF4-FFF2-40B4-BE49-F238E27FC236}">
                <a16:creationId xmlns:a16="http://schemas.microsoft.com/office/drawing/2014/main" id="{F3F58106-4C80-4816-B410-5D735F622C4B}"/>
              </a:ext>
            </a:extLst>
          </p:cNvPr>
          <p:cNvSpPr txBox="1"/>
          <p:nvPr/>
        </p:nvSpPr>
        <p:spPr>
          <a:xfrm>
            <a:off x="65312" y="4807344"/>
            <a:ext cx="4310746" cy="1938992"/>
          </a:xfrm>
          <a:prstGeom prst="rect">
            <a:avLst/>
          </a:prstGeom>
          <a:solidFill>
            <a:schemeClr val="bg2">
              <a:lumMod val="9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b="1" u="sng" dirty="0">
                <a:latin typeface="Comic Sans MS" panose="030F0702030302020204" pitchFamily="66" charset="0"/>
              </a:rPr>
              <a:t>The Civil War </a:t>
            </a:r>
          </a:p>
          <a:p>
            <a:pPr marL="285750" indent="-285750" algn="ctr">
              <a:buFontTx/>
              <a:buChar char="-"/>
            </a:pPr>
            <a:r>
              <a:rPr lang="en-US" sz="1200" dirty="0">
                <a:latin typeface="Comic Sans MS" panose="030F0702030302020204" pitchFamily="66" charset="0"/>
              </a:rPr>
              <a:t>1918 – 1921 Russia experienced a Civil War </a:t>
            </a:r>
          </a:p>
          <a:p>
            <a:pPr marL="285750" indent="-285750" algn="ctr">
              <a:buFontTx/>
              <a:buChar char="-"/>
            </a:pPr>
            <a:r>
              <a:rPr lang="en-US" sz="1200" dirty="0">
                <a:latin typeface="Comic Sans MS" panose="030F0702030302020204" pitchFamily="66" charset="0"/>
              </a:rPr>
              <a:t>Fought by the </a:t>
            </a:r>
            <a:r>
              <a:rPr lang="en-US" sz="1200" b="1" dirty="0">
                <a:latin typeface="Comic Sans MS" panose="030F0702030302020204" pitchFamily="66" charset="0"/>
              </a:rPr>
              <a:t>Reds </a:t>
            </a:r>
            <a:r>
              <a:rPr lang="en-US" sz="1200" dirty="0">
                <a:latin typeface="Comic Sans MS" panose="030F0702030302020204" pitchFamily="66" charset="0"/>
              </a:rPr>
              <a:t>and the </a:t>
            </a:r>
            <a:r>
              <a:rPr lang="en-US" sz="1200" b="1" dirty="0">
                <a:latin typeface="Comic Sans MS" panose="030F0702030302020204" pitchFamily="66" charset="0"/>
              </a:rPr>
              <a:t>Whites </a:t>
            </a:r>
          </a:p>
          <a:p>
            <a:pPr marL="285750" indent="-285750" algn="ctr">
              <a:buFontTx/>
              <a:buChar char="-"/>
            </a:pPr>
            <a:r>
              <a:rPr lang="en-US" sz="1200" dirty="0">
                <a:latin typeface="Comic Sans MS" panose="030F0702030302020204" pitchFamily="66" charset="0"/>
              </a:rPr>
              <a:t>This was an attempt by the Royalists (the Reds) to overthrow the Bolsheviks </a:t>
            </a:r>
          </a:p>
          <a:p>
            <a:pPr marL="285750" indent="-285750" algn="ctr">
              <a:buFontTx/>
              <a:buChar char="-"/>
            </a:pPr>
            <a:r>
              <a:rPr lang="en-US" sz="1200" dirty="0">
                <a:latin typeface="Comic Sans MS" panose="030F0702030302020204" pitchFamily="66" charset="0"/>
              </a:rPr>
              <a:t>The Reds were much stronger, much more disciplined, had a strong leader and worked hard to win supporters. </a:t>
            </a:r>
          </a:p>
          <a:p>
            <a:pPr marL="285750" indent="-285750" algn="ctr">
              <a:buFontTx/>
              <a:buChar char="-"/>
            </a:pPr>
            <a:r>
              <a:rPr lang="en-US" sz="1200" dirty="0">
                <a:latin typeface="Comic Sans MS" panose="030F0702030302020204" pitchFamily="66" charset="0"/>
              </a:rPr>
              <a:t>The Whites were weaker, less disciplined, did not have one leader and had less support. </a:t>
            </a:r>
          </a:p>
        </p:txBody>
      </p:sp>
      <p:sp>
        <p:nvSpPr>
          <p:cNvPr id="14" name="TextBox 13">
            <a:extLst>
              <a:ext uri="{FF2B5EF4-FFF2-40B4-BE49-F238E27FC236}">
                <a16:creationId xmlns:a16="http://schemas.microsoft.com/office/drawing/2014/main" id="{8E9723A1-48F1-4E30-8DF0-81105E278075}"/>
              </a:ext>
            </a:extLst>
          </p:cNvPr>
          <p:cNvSpPr txBox="1"/>
          <p:nvPr/>
        </p:nvSpPr>
        <p:spPr>
          <a:xfrm>
            <a:off x="4488026" y="3521536"/>
            <a:ext cx="3396341" cy="32316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b="1" u="sng" dirty="0">
                <a:latin typeface="Comic Sans MS" panose="030F0702030302020204" pitchFamily="66" charset="0"/>
              </a:rPr>
              <a:t>Russia under Lenin </a:t>
            </a:r>
          </a:p>
          <a:p>
            <a:pPr marL="285750" indent="-285750" algn="ctr">
              <a:buFontTx/>
              <a:buChar char="-"/>
            </a:pPr>
            <a:r>
              <a:rPr lang="en-US" sz="1200" dirty="0">
                <a:latin typeface="Comic Sans MS" panose="030F0702030302020204" pitchFamily="66" charset="0"/>
              </a:rPr>
              <a:t>After the Civil War, Russia was taken over by </a:t>
            </a:r>
            <a:r>
              <a:rPr lang="en-US" sz="1200" b="1" dirty="0">
                <a:latin typeface="Comic Sans MS" panose="030F0702030302020204" pitchFamily="66" charset="0"/>
              </a:rPr>
              <a:t>Bolshevik</a:t>
            </a:r>
            <a:r>
              <a:rPr lang="en-US" sz="1200" dirty="0">
                <a:latin typeface="Comic Sans MS" panose="030F0702030302020204" pitchFamily="66" charset="0"/>
              </a:rPr>
              <a:t> leader Vladimir Lenin </a:t>
            </a:r>
          </a:p>
          <a:p>
            <a:pPr marL="285750" indent="-285750" algn="ctr">
              <a:buFontTx/>
              <a:buChar char="-"/>
            </a:pPr>
            <a:r>
              <a:rPr lang="en-US" sz="1200" dirty="0">
                <a:latin typeface="Comic Sans MS" panose="030F0702030302020204" pitchFamily="66" charset="0"/>
              </a:rPr>
              <a:t>Under Lenin life was hard and Russia became a </a:t>
            </a:r>
            <a:r>
              <a:rPr lang="en-US" sz="1200" b="1" dirty="0">
                <a:latin typeface="Comic Sans MS" panose="030F0702030302020204" pitchFamily="66" charset="0"/>
              </a:rPr>
              <a:t>dictatorship </a:t>
            </a:r>
            <a:endParaRPr lang="en-US" sz="1200" dirty="0">
              <a:latin typeface="Comic Sans MS" panose="030F0702030302020204" pitchFamily="66" charset="0"/>
            </a:endParaRPr>
          </a:p>
          <a:p>
            <a:pPr marL="285750" indent="-285750" algn="ctr">
              <a:buFontTx/>
              <a:buChar char="-"/>
            </a:pPr>
            <a:r>
              <a:rPr lang="en-US" sz="1200" dirty="0">
                <a:latin typeface="Comic Sans MS" panose="030F0702030302020204" pitchFamily="66" charset="0"/>
              </a:rPr>
              <a:t>The Checka executed opposition to the government </a:t>
            </a:r>
          </a:p>
          <a:p>
            <a:pPr marL="285750" indent="-285750" algn="ctr">
              <a:buFontTx/>
              <a:buChar char="-"/>
            </a:pPr>
            <a:r>
              <a:rPr lang="en-US" sz="1200" dirty="0">
                <a:latin typeface="Comic Sans MS" panose="030F0702030302020204" pitchFamily="66" charset="0"/>
              </a:rPr>
              <a:t>‘</a:t>
            </a:r>
            <a:r>
              <a:rPr lang="en-US" sz="1200" b="1" dirty="0">
                <a:latin typeface="Comic Sans MS" panose="030F0702030302020204" pitchFamily="66" charset="0"/>
              </a:rPr>
              <a:t>The Socialist Fatherland is in Danger’ </a:t>
            </a:r>
            <a:r>
              <a:rPr lang="en-US" sz="1200" dirty="0">
                <a:latin typeface="Comic Sans MS" panose="030F0702030302020204" pitchFamily="66" charset="0"/>
              </a:rPr>
              <a:t>decree said that the Bolsheviks could force anyone to do hard labour 	</a:t>
            </a:r>
          </a:p>
          <a:p>
            <a:pPr marL="285750" indent="-285750" algn="ctr">
              <a:buFontTx/>
              <a:buChar char="-"/>
            </a:pPr>
            <a:r>
              <a:rPr lang="en-US" sz="1200" dirty="0">
                <a:latin typeface="Comic Sans MS" panose="030F0702030302020204" pitchFamily="66" charset="0"/>
              </a:rPr>
              <a:t>During </a:t>
            </a:r>
            <a:r>
              <a:rPr lang="en-US" sz="1200" b="1" dirty="0">
                <a:latin typeface="Comic Sans MS" panose="030F0702030302020204" pitchFamily="66" charset="0"/>
              </a:rPr>
              <a:t>The Red Terror </a:t>
            </a:r>
            <a:r>
              <a:rPr lang="en-US" sz="1200" dirty="0">
                <a:latin typeface="Comic Sans MS" panose="030F0702030302020204" pitchFamily="66" charset="0"/>
              </a:rPr>
              <a:t>concentration camps were set up and in 6 months between 50,000 and 140,000 people were killed </a:t>
            </a:r>
          </a:p>
          <a:p>
            <a:pPr marL="285750" indent="-285750" algn="ctr">
              <a:buFontTx/>
              <a:buChar char="-"/>
            </a:pPr>
            <a:r>
              <a:rPr lang="en-US" sz="1200" dirty="0">
                <a:latin typeface="Comic Sans MS" panose="030F0702030302020204" pitchFamily="66" charset="0"/>
              </a:rPr>
              <a:t>Russia grew into the USSR (1924)</a:t>
            </a:r>
          </a:p>
          <a:p>
            <a:pPr marL="285750" indent="-285750" algn="ctr">
              <a:buFontTx/>
              <a:buChar char="-"/>
            </a:pPr>
            <a:r>
              <a:rPr lang="en-US" sz="1200" dirty="0">
                <a:latin typeface="Comic Sans MS" panose="030F0702030302020204" pitchFamily="66" charset="0"/>
              </a:rPr>
              <a:t>Art, religion, literature, film and music was all restricted under Lenin </a:t>
            </a:r>
          </a:p>
        </p:txBody>
      </p:sp>
      <p:sp>
        <p:nvSpPr>
          <p:cNvPr id="17" name="TextBox 16">
            <a:extLst>
              <a:ext uri="{FF2B5EF4-FFF2-40B4-BE49-F238E27FC236}">
                <a16:creationId xmlns:a16="http://schemas.microsoft.com/office/drawing/2014/main" id="{37C87798-22C1-477B-BCEF-7A7D5680BFAE}"/>
              </a:ext>
            </a:extLst>
          </p:cNvPr>
          <p:cNvSpPr txBox="1"/>
          <p:nvPr/>
        </p:nvSpPr>
        <p:spPr>
          <a:xfrm>
            <a:off x="7996335" y="3529854"/>
            <a:ext cx="3943136" cy="3231654"/>
          </a:xfrm>
          <a:prstGeom prst="rect">
            <a:avLst/>
          </a:prstGeom>
          <a:solidFill>
            <a:schemeClr val="bg2">
              <a:lumMod val="9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b="1" u="sng" dirty="0">
                <a:latin typeface="Comic Sans MS" panose="030F0702030302020204" pitchFamily="66" charset="0"/>
              </a:rPr>
              <a:t>Russia under Stalin </a:t>
            </a:r>
          </a:p>
          <a:p>
            <a:pPr marL="285750" indent="-285750" algn="ctr">
              <a:buFontTx/>
              <a:buChar char="-"/>
            </a:pPr>
            <a:r>
              <a:rPr lang="en-US" sz="1200" dirty="0">
                <a:latin typeface="Comic Sans MS" panose="030F0702030302020204" pitchFamily="66" charset="0"/>
              </a:rPr>
              <a:t>By 1929 Stalin was in control of the USSR </a:t>
            </a:r>
          </a:p>
          <a:p>
            <a:pPr marL="285750" indent="-285750" algn="ctr">
              <a:buFontTx/>
              <a:buChar char="-"/>
            </a:pPr>
            <a:r>
              <a:rPr lang="en-US" sz="1200" dirty="0">
                <a:latin typeface="Comic Sans MS" panose="030F0702030302020204" pitchFamily="66" charset="0"/>
              </a:rPr>
              <a:t>Between 1936 and 1938, Stalin launched a series of purges called </a:t>
            </a:r>
            <a:r>
              <a:rPr lang="en-US" sz="1200" b="1" dirty="0">
                <a:latin typeface="Comic Sans MS" panose="030F0702030302020204" pitchFamily="66" charset="0"/>
              </a:rPr>
              <a:t>‘The Great Terror’ </a:t>
            </a:r>
            <a:r>
              <a:rPr lang="en-US" sz="1200" dirty="0">
                <a:latin typeface="Comic Sans MS" panose="030F0702030302020204" pitchFamily="66" charset="0"/>
              </a:rPr>
              <a:t>which aimed to destroy all opposition </a:t>
            </a:r>
          </a:p>
          <a:p>
            <a:pPr marL="285750" indent="-285750" algn="ctr">
              <a:buFontTx/>
              <a:buChar char="-"/>
            </a:pPr>
            <a:r>
              <a:rPr lang="en-US" sz="1200" dirty="0">
                <a:latin typeface="Comic Sans MS" panose="030F0702030302020204" pitchFamily="66" charset="0"/>
              </a:rPr>
              <a:t>A secret police was introduced to destroy anyone opposed to Stalin’s rule </a:t>
            </a:r>
          </a:p>
          <a:p>
            <a:pPr marL="285750" indent="-285750" algn="ctr">
              <a:buFontTx/>
              <a:buChar char="-"/>
            </a:pPr>
            <a:r>
              <a:rPr lang="en-US" sz="1200" dirty="0">
                <a:latin typeface="Comic Sans MS" panose="030F0702030302020204" pitchFamily="66" charset="0"/>
              </a:rPr>
              <a:t>Stalin created the ‘Cult of Stalin’</a:t>
            </a:r>
          </a:p>
          <a:p>
            <a:pPr marL="285750" indent="-285750" algn="ctr">
              <a:buFontTx/>
              <a:buChar char="-"/>
            </a:pPr>
            <a:r>
              <a:rPr lang="en-US" sz="1200" dirty="0">
                <a:latin typeface="Comic Sans MS" panose="030F0702030302020204" pitchFamily="66" charset="0"/>
              </a:rPr>
              <a:t>This was designed to increase the rule of Stalin </a:t>
            </a:r>
          </a:p>
          <a:p>
            <a:pPr marL="285750" indent="-285750" algn="ctr">
              <a:buFontTx/>
              <a:buChar char="-"/>
            </a:pPr>
            <a:r>
              <a:rPr lang="en-US" sz="1200" dirty="0">
                <a:latin typeface="Comic Sans MS" panose="030F0702030302020204" pitchFamily="66" charset="0"/>
              </a:rPr>
              <a:t>He was presented as a political genius, praised for economic advanced and presented as fatherly, kind and loved by all </a:t>
            </a:r>
          </a:p>
          <a:p>
            <a:pPr marL="285750" indent="-285750" algn="ctr">
              <a:buFontTx/>
              <a:buChar char="-"/>
            </a:pPr>
            <a:r>
              <a:rPr lang="en-US" sz="1200" dirty="0">
                <a:latin typeface="Comic Sans MS" panose="030F0702030302020204" pitchFamily="66" charset="0"/>
              </a:rPr>
              <a:t>Eager to increase the productivity of the USSR, Stalin introduced collectivization where small farms were combined, modern machinery was provided and the crops produced were owned by the state </a:t>
            </a:r>
          </a:p>
        </p:txBody>
      </p:sp>
      <p:graphicFrame>
        <p:nvGraphicFramePr>
          <p:cNvPr id="19" name="Table 18">
            <a:extLst>
              <a:ext uri="{FF2B5EF4-FFF2-40B4-BE49-F238E27FC236}">
                <a16:creationId xmlns:a16="http://schemas.microsoft.com/office/drawing/2014/main" id="{2F0D706A-FA01-475B-B58D-949113C15B1F}"/>
              </a:ext>
            </a:extLst>
          </p:cNvPr>
          <p:cNvGraphicFramePr>
            <a:graphicFrameLocks noGrp="1"/>
          </p:cNvGraphicFramePr>
          <p:nvPr>
            <p:extLst>
              <p:ext uri="{D42A27DB-BD31-4B8C-83A1-F6EECF244321}">
                <p14:modId xmlns:p14="http://schemas.microsoft.com/office/powerpoint/2010/main" val="3774049506"/>
              </p:ext>
            </p:extLst>
          </p:nvPr>
        </p:nvGraphicFramePr>
        <p:xfrm>
          <a:off x="9162057" y="67875"/>
          <a:ext cx="2777414" cy="3296813"/>
        </p:xfrm>
        <a:graphic>
          <a:graphicData uri="http://schemas.openxmlformats.org/drawingml/2006/table">
            <a:tbl>
              <a:tblPr firstRow="1" bandRow="1">
                <a:tableStyleId>{5940675A-B579-460E-94D1-54222C63F5DA}</a:tableStyleId>
              </a:tblPr>
              <a:tblGrid>
                <a:gridCol w="1036302">
                  <a:extLst>
                    <a:ext uri="{9D8B030D-6E8A-4147-A177-3AD203B41FA5}">
                      <a16:colId xmlns:a16="http://schemas.microsoft.com/office/drawing/2014/main" val="2361542333"/>
                    </a:ext>
                  </a:extLst>
                </a:gridCol>
                <a:gridCol w="1741112">
                  <a:extLst>
                    <a:ext uri="{9D8B030D-6E8A-4147-A177-3AD203B41FA5}">
                      <a16:colId xmlns:a16="http://schemas.microsoft.com/office/drawing/2014/main" val="4225302747"/>
                    </a:ext>
                  </a:extLst>
                </a:gridCol>
              </a:tblGrid>
              <a:tr h="368727">
                <a:tc gridSpan="2">
                  <a:txBody>
                    <a:bodyPr/>
                    <a:lstStyle/>
                    <a:p>
                      <a:pPr algn="ctr"/>
                      <a:r>
                        <a:rPr lang="en-US" sz="1400" b="1" u="none" dirty="0">
                          <a:latin typeface="Comic Sans MS" panose="030F0702030302020204" pitchFamily="66" charset="0"/>
                        </a:rPr>
                        <a:t>Keywords </a:t>
                      </a:r>
                      <a:endParaRPr lang="en-GB" sz="1400" b="1" u="none" dirty="0">
                        <a:latin typeface="Comic Sans MS" panose="030F0702030302020204" pitchFamily="66" charset="0"/>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u="none" kern="1200" dirty="0">
                        <a:solidFill>
                          <a:schemeClr val="dk1"/>
                        </a:solidFill>
                        <a:effectLst/>
                        <a:latin typeface="Comic Sans MS" panose="030F0702030302020204" pitchFamily="66" charset="0"/>
                        <a:ea typeface="+mn-ea"/>
                        <a:cs typeface="+mn-cs"/>
                      </a:endParaRPr>
                    </a:p>
                  </a:txBody>
                  <a:tcPr/>
                </a:tc>
                <a:extLst>
                  <a:ext uri="{0D108BD9-81ED-4DB2-BD59-A6C34878D82A}">
                    <a16:rowId xmlns:a16="http://schemas.microsoft.com/office/drawing/2014/main" val="4249693141"/>
                  </a:ext>
                </a:extLst>
              </a:tr>
              <a:tr h="442963">
                <a:tc>
                  <a:txBody>
                    <a:bodyPr/>
                    <a:lstStyle/>
                    <a:p>
                      <a:r>
                        <a:rPr lang="en-GB" sz="1100" b="0" u="none" dirty="0">
                          <a:latin typeface="Comic Sans MS" panose="030F0702030302020204" pitchFamily="66" charset="0"/>
                        </a:rPr>
                        <a:t>Bolshevik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u="none" kern="1200" dirty="0">
                          <a:solidFill>
                            <a:schemeClr val="dk1"/>
                          </a:solidFill>
                          <a:effectLst/>
                          <a:latin typeface="Comic Sans MS" panose="030F0702030302020204" pitchFamily="66" charset="0"/>
                          <a:ea typeface="+mn-ea"/>
                          <a:cs typeface="+mn-cs"/>
                        </a:rPr>
                        <a:t>A Russian Communist </a:t>
                      </a:r>
                    </a:p>
                  </a:txBody>
                  <a:tcPr/>
                </a:tc>
                <a:extLst>
                  <a:ext uri="{0D108BD9-81ED-4DB2-BD59-A6C34878D82A}">
                    <a16:rowId xmlns:a16="http://schemas.microsoft.com/office/drawing/2014/main" val="1352642136"/>
                  </a:ext>
                </a:extLst>
              </a:tr>
              <a:tr h="373703">
                <a:tc>
                  <a:txBody>
                    <a:bodyPr/>
                    <a:lstStyle/>
                    <a:p>
                      <a:r>
                        <a:rPr lang="en-GB" sz="1100" b="0" u="none" dirty="0">
                          <a:latin typeface="Comic Sans MS" panose="030F0702030302020204" pitchFamily="66" charset="0"/>
                        </a:rPr>
                        <a:t>Reds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u="none" kern="1200" dirty="0">
                          <a:solidFill>
                            <a:schemeClr val="dk1"/>
                          </a:solidFill>
                          <a:effectLst/>
                          <a:latin typeface="Comic Sans MS" panose="030F0702030302020204" pitchFamily="66" charset="0"/>
                          <a:ea typeface="+mn-ea"/>
                          <a:cs typeface="+mn-cs"/>
                        </a:rPr>
                        <a:t>Bolshevik supporters in the Civil war </a:t>
                      </a:r>
                    </a:p>
                  </a:txBody>
                  <a:tcPr/>
                </a:tc>
                <a:extLst>
                  <a:ext uri="{0D108BD9-81ED-4DB2-BD59-A6C34878D82A}">
                    <a16:rowId xmlns:a16="http://schemas.microsoft.com/office/drawing/2014/main" val="1190509252"/>
                  </a:ext>
                </a:extLst>
              </a:tr>
              <a:tr h="373703">
                <a:tc>
                  <a:txBody>
                    <a:bodyPr/>
                    <a:lstStyle/>
                    <a:p>
                      <a:r>
                        <a:rPr lang="en-GB" sz="1100" b="0" u="none" dirty="0">
                          <a:latin typeface="Comic Sans MS" panose="030F0702030302020204" pitchFamily="66" charset="0"/>
                        </a:rPr>
                        <a:t>Whites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u="none" kern="1200" dirty="0">
                          <a:solidFill>
                            <a:schemeClr val="dk1"/>
                          </a:solidFill>
                          <a:effectLst/>
                          <a:latin typeface="Comic Sans MS" panose="030F0702030302020204" pitchFamily="66" charset="0"/>
                          <a:ea typeface="+mn-ea"/>
                          <a:cs typeface="+mn-cs"/>
                        </a:rPr>
                        <a:t>Supporters of the Tsar in the Civil War </a:t>
                      </a:r>
                    </a:p>
                  </a:txBody>
                  <a:tcPr/>
                </a:tc>
                <a:extLst>
                  <a:ext uri="{0D108BD9-81ED-4DB2-BD59-A6C34878D82A}">
                    <a16:rowId xmlns:a16="http://schemas.microsoft.com/office/drawing/2014/main" val="34791262"/>
                  </a:ext>
                </a:extLst>
              </a:tr>
              <a:tr h="373703">
                <a:tc>
                  <a:txBody>
                    <a:bodyPr/>
                    <a:lstStyle/>
                    <a:p>
                      <a:r>
                        <a:rPr lang="en-GB" sz="1100" b="0" u="none" dirty="0">
                          <a:latin typeface="Comic Sans MS" panose="030F0702030302020204" pitchFamily="66" charset="0"/>
                        </a:rPr>
                        <a:t>Tsar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u="none" kern="1200" dirty="0">
                          <a:solidFill>
                            <a:schemeClr val="dk1"/>
                          </a:solidFill>
                          <a:effectLst/>
                          <a:latin typeface="Comic Sans MS" panose="030F0702030302020204" pitchFamily="66" charset="0"/>
                          <a:ea typeface="+mn-ea"/>
                          <a:cs typeface="+mn-cs"/>
                        </a:rPr>
                        <a:t>The Russian emperor before 1917</a:t>
                      </a:r>
                    </a:p>
                  </a:txBody>
                  <a:tcPr/>
                </a:tc>
                <a:extLst>
                  <a:ext uri="{0D108BD9-81ED-4DB2-BD59-A6C34878D82A}">
                    <a16:rowId xmlns:a16="http://schemas.microsoft.com/office/drawing/2014/main" val="241281309"/>
                  </a:ext>
                </a:extLst>
              </a:tr>
              <a:tr h="442963">
                <a:tc>
                  <a:txBody>
                    <a:bodyPr/>
                    <a:lstStyle/>
                    <a:p>
                      <a:r>
                        <a:rPr lang="en-GB" sz="1100" b="0" u="none" dirty="0">
                          <a:latin typeface="Comic Sans MS" panose="030F0702030302020204" pitchFamily="66" charset="0"/>
                        </a:rPr>
                        <a:t>Dictatorship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u="none" kern="1200" dirty="0">
                          <a:solidFill>
                            <a:schemeClr val="dk1"/>
                          </a:solidFill>
                          <a:effectLst/>
                          <a:latin typeface="Comic Sans MS" panose="030F0702030302020204" pitchFamily="66" charset="0"/>
                          <a:ea typeface="+mn-ea"/>
                          <a:cs typeface="+mn-cs"/>
                        </a:rPr>
                        <a:t>When one person rules over a country without the people having a voice </a:t>
                      </a:r>
                    </a:p>
                  </a:txBody>
                  <a:tcPr/>
                </a:tc>
                <a:extLst>
                  <a:ext uri="{0D108BD9-81ED-4DB2-BD59-A6C34878D82A}">
                    <a16:rowId xmlns:a16="http://schemas.microsoft.com/office/drawing/2014/main" val="3608958776"/>
                  </a:ext>
                </a:extLst>
              </a:tr>
              <a:tr h="442963">
                <a:tc>
                  <a:txBody>
                    <a:bodyPr/>
                    <a:lstStyle/>
                    <a:p>
                      <a:r>
                        <a:rPr lang="en-GB" sz="1100" b="0" u="none" dirty="0">
                          <a:latin typeface="Comic Sans MS" panose="030F0702030302020204" pitchFamily="66" charset="0"/>
                        </a:rPr>
                        <a:t>Communism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dirty="0">
                          <a:latin typeface="Comic Sans MS" panose="030F0702030302020204" pitchFamily="66" charset="0"/>
                        </a:rPr>
                        <a:t>A political ideology </a:t>
                      </a:r>
                    </a:p>
                  </a:txBody>
                  <a:tcPr/>
                </a:tc>
                <a:extLst>
                  <a:ext uri="{0D108BD9-81ED-4DB2-BD59-A6C34878D82A}">
                    <a16:rowId xmlns:a16="http://schemas.microsoft.com/office/drawing/2014/main" val="3374778224"/>
                  </a:ext>
                </a:extLst>
              </a:tr>
            </a:tbl>
          </a:graphicData>
        </a:graphic>
      </p:graphicFrame>
    </p:spTree>
    <p:extLst>
      <p:ext uri="{BB962C8B-B14F-4D97-AF65-F5344CB8AC3E}">
        <p14:creationId xmlns:p14="http://schemas.microsoft.com/office/powerpoint/2010/main" val="3746598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3A9D9A62-85E0-4825-BE8C-857B20F6D42A}"/>
              </a:ext>
            </a:extLst>
          </p:cNvPr>
          <p:cNvSpPr/>
          <p:nvPr/>
        </p:nvSpPr>
        <p:spPr>
          <a:xfrm>
            <a:off x="688706" y="1779495"/>
            <a:ext cx="1644243" cy="1182848"/>
          </a:xfrm>
          <a:prstGeom prst="ellipse">
            <a:avLst/>
          </a:prstGeom>
          <a:solidFill>
            <a:schemeClr val="accent4">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200" b="1" dirty="0">
                <a:solidFill>
                  <a:schemeClr val="tx1"/>
                </a:solidFill>
                <a:latin typeface="Comic Sans MS" panose="030F0702030302020204" pitchFamily="66" charset="0"/>
              </a:rPr>
              <a:t>Communism vs. Capitalism </a:t>
            </a:r>
            <a:endParaRPr lang="en-GB" sz="1200" dirty="0">
              <a:solidFill>
                <a:schemeClr val="tx1"/>
              </a:solidFill>
              <a:latin typeface="Comic Sans MS" panose="030F0702030302020204" pitchFamily="66" charset="0"/>
            </a:endParaRPr>
          </a:p>
        </p:txBody>
      </p:sp>
      <p:sp>
        <p:nvSpPr>
          <p:cNvPr id="6" name="Oval 5">
            <a:extLst>
              <a:ext uri="{FF2B5EF4-FFF2-40B4-BE49-F238E27FC236}">
                <a16:creationId xmlns:a16="http://schemas.microsoft.com/office/drawing/2014/main" id="{91A7835F-A8D0-4308-837A-FB95D4C44F89}"/>
              </a:ext>
            </a:extLst>
          </p:cNvPr>
          <p:cNvSpPr/>
          <p:nvPr/>
        </p:nvSpPr>
        <p:spPr>
          <a:xfrm>
            <a:off x="5393103" y="1770520"/>
            <a:ext cx="1644243" cy="1182848"/>
          </a:xfrm>
          <a:prstGeom prst="ellipse">
            <a:avLst/>
          </a:prstGeom>
          <a:solidFill>
            <a:schemeClr val="accent4">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200" b="1" dirty="0">
                <a:solidFill>
                  <a:schemeClr val="tx1"/>
                </a:solidFill>
                <a:latin typeface="Comic Sans MS" panose="030F0702030302020204" pitchFamily="66" charset="0"/>
              </a:rPr>
              <a:t>The Civil War </a:t>
            </a:r>
            <a:endParaRPr lang="en-GB" sz="1200" dirty="0">
              <a:solidFill>
                <a:schemeClr val="tx1"/>
              </a:solidFill>
              <a:latin typeface="Comic Sans MS" panose="030F0702030302020204" pitchFamily="66" charset="0"/>
            </a:endParaRPr>
          </a:p>
        </p:txBody>
      </p:sp>
      <p:sp>
        <p:nvSpPr>
          <p:cNvPr id="7" name="Oval 6">
            <a:extLst>
              <a:ext uri="{FF2B5EF4-FFF2-40B4-BE49-F238E27FC236}">
                <a16:creationId xmlns:a16="http://schemas.microsoft.com/office/drawing/2014/main" id="{C4CCDA97-D016-477B-9817-44DB1A726FAE}"/>
              </a:ext>
            </a:extLst>
          </p:cNvPr>
          <p:cNvSpPr/>
          <p:nvPr/>
        </p:nvSpPr>
        <p:spPr>
          <a:xfrm>
            <a:off x="7760196" y="1770520"/>
            <a:ext cx="1644243" cy="1182848"/>
          </a:xfrm>
          <a:prstGeom prst="ellipse">
            <a:avLst/>
          </a:prstGeom>
          <a:solidFill>
            <a:schemeClr val="accent4">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200" b="1" dirty="0">
                <a:solidFill>
                  <a:schemeClr val="tx1"/>
                </a:solidFill>
                <a:latin typeface="Comic Sans MS" panose="030F0702030302020204" pitchFamily="66" charset="0"/>
              </a:rPr>
              <a:t>Life under Lenin </a:t>
            </a:r>
            <a:endParaRPr lang="en-GB" sz="1200" dirty="0">
              <a:solidFill>
                <a:schemeClr val="tx1"/>
              </a:solidFill>
              <a:latin typeface="Comic Sans MS" panose="030F0702030302020204" pitchFamily="66" charset="0"/>
            </a:endParaRPr>
          </a:p>
        </p:txBody>
      </p:sp>
      <p:sp>
        <p:nvSpPr>
          <p:cNvPr id="10" name="Arrow: Right 9">
            <a:extLst>
              <a:ext uri="{FF2B5EF4-FFF2-40B4-BE49-F238E27FC236}">
                <a16:creationId xmlns:a16="http://schemas.microsoft.com/office/drawing/2014/main" id="{47834637-F6BD-4C3C-AEAC-CF43EF6ABE87}"/>
              </a:ext>
            </a:extLst>
          </p:cNvPr>
          <p:cNvSpPr/>
          <p:nvPr/>
        </p:nvSpPr>
        <p:spPr>
          <a:xfrm>
            <a:off x="2364665" y="1947429"/>
            <a:ext cx="722851" cy="882315"/>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Arrow: Right 10">
            <a:extLst>
              <a:ext uri="{FF2B5EF4-FFF2-40B4-BE49-F238E27FC236}">
                <a16:creationId xmlns:a16="http://schemas.microsoft.com/office/drawing/2014/main" id="{A9C9528B-0640-49AD-8D4E-1DC71E305736}"/>
              </a:ext>
            </a:extLst>
          </p:cNvPr>
          <p:cNvSpPr/>
          <p:nvPr/>
        </p:nvSpPr>
        <p:spPr>
          <a:xfrm>
            <a:off x="4731758" y="1926671"/>
            <a:ext cx="722851" cy="882315"/>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Arrow: Right 11">
            <a:extLst>
              <a:ext uri="{FF2B5EF4-FFF2-40B4-BE49-F238E27FC236}">
                <a16:creationId xmlns:a16="http://schemas.microsoft.com/office/drawing/2014/main" id="{C150670D-D38C-44EA-9E0E-78F5679D50B8}"/>
              </a:ext>
            </a:extLst>
          </p:cNvPr>
          <p:cNvSpPr/>
          <p:nvPr/>
        </p:nvSpPr>
        <p:spPr>
          <a:xfrm>
            <a:off x="7079454" y="1926671"/>
            <a:ext cx="722851" cy="882315"/>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Arrow: Right 12">
            <a:extLst>
              <a:ext uri="{FF2B5EF4-FFF2-40B4-BE49-F238E27FC236}">
                <a16:creationId xmlns:a16="http://schemas.microsoft.com/office/drawing/2014/main" id="{B8123FD0-05DB-4584-901A-08C05B13BED9}"/>
              </a:ext>
            </a:extLst>
          </p:cNvPr>
          <p:cNvSpPr/>
          <p:nvPr/>
        </p:nvSpPr>
        <p:spPr>
          <a:xfrm>
            <a:off x="9458867" y="1923734"/>
            <a:ext cx="722851" cy="882315"/>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Arrow: Right 13">
            <a:extLst>
              <a:ext uri="{FF2B5EF4-FFF2-40B4-BE49-F238E27FC236}">
                <a16:creationId xmlns:a16="http://schemas.microsoft.com/office/drawing/2014/main" id="{3C64B5B0-3E5C-42D1-B745-A515D7729841}"/>
              </a:ext>
            </a:extLst>
          </p:cNvPr>
          <p:cNvSpPr/>
          <p:nvPr/>
        </p:nvSpPr>
        <p:spPr>
          <a:xfrm rot="5400000">
            <a:off x="10634018" y="2884854"/>
            <a:ext cx="722851" cy="882315"/>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Right 16">
            <a:extLst>
              <a:ext uri="{FF2B5EF4-FFF2-40B4-BE49-F238E27FC236}">
                <a16:creationId xmlns:a16="http://schemas.microsoft.com/office/drawing/2014/main" id="{8C44DC62-F664-474B-8DA2-15811A48481E}"/>
              </a:ext>
            </a:extLst>
          </p:cNvPr>
          <p:cNvSpPr/>
          <p:nvPr/>
        </p:nvSpPr>
        <p:spPr>
          <a:xfrm rot="10800000">
            <a:off x="9269817" y="3874733"/>
            <a:ext cx="722851" cy="882315"/>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Arrow: Right 18">
            <a:extLst>
              <a:ext uri="{FF2B5EF4-FFF2-40B4-BE49-F238E27FC236}">
                <a16:creationId xmlns:a16="http://schemas.microsoft.com/office/drawing/2014/main" id="{9E65DA8D-5FE1-4229-BA06-32542F25CD82}"/>
              </a:ext>
            </a:extLst>
          </p:cNvPr>
          <p:cNvSpPr/>
          <p:nvPr/>
        </p:nvSpPr>
        <p:spPr>
          <a:xfrm rot="10800000">
            <a:off x="6894661" y="3840794"/>
            <a:ext cx="722851" cy="882315"/>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Arrow: Right 20">
            <a:extLst>
              <a:ext uri="{FF2B5EF4-FFF2-40B4-BE49-F238E27FC236}">
                <a16:creationId xmlns:a16="http://schemas.microsoft.com/office/drawing/2014/main" id="{8E13FD87-BCA2-4080-8B15-531F9C1AE616}"/>
              </a:ext>
            </a:extLst>
          </p:cNvPr>
          <p:cNvSpPr/>
          <p:nvPr/>
        </p:nvSpPr>
        <p:spPr>
          <a:xfrm rot="10800000">
            <a:off x="4522724" y="3821214"/>
            <a:ext cx="722851" cy="882315"/>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Arrow: Right 22">
            <a:extLst>
              <a:ext uri="{FF2B5EF4-FFF2-40B4-BE49-F238E27FC236}">
                <a16:creationId xmlns:a16="http://schemas.microsoft.com/office/drawing/2014/main" id="{5AE916A0-D578-4F8A-B5FC-5A5ADBD0A4C6}"/>
              </a:ext>
            </a:extLst>
          </p:cNvPr>
          <p:cNvSpPr/>
          <p:nvPr/>
        </p:nvSpPr>
        <p:spPr>
          <a:xfrm rot="10800000">
            <a:off x="2124507" y="3840794"/>
            <a:ext cx="722851" cy="882315"/>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Arrow: Right 33">
            <a:extLst>
              <a:ext uri="{FF2B5EF4-FFF2-40B4-BE49-F238E27FC236}">
                <a16:creationId xmlns:a16="http://schemas.microsoft.com/office/drawing/2014/main" id="{48A4B223-31A7-4DFE-AA56-72B012D030BC}"/>
              </a:ext>
            </a:extLst>
          </p:cNvPr>
          <p:cNvSpPr/>
          <p:nvPr/>
        </p:nvSpPr>
        <p:spPr>
          <a:xfrm>
            <a:off x="688705" y="1229518"/>
            <a:ext cx="9116292" cy="61161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chemeClr val="tx1"/>
                </a:solidFill>
                <a:latin typeface="Comic Sans MS" panose="030F0702030302020204" pitchFamily="66" charset="0"/>
              </a:rPr>
              <a:t>From Tsarism to Communism </a:t>
            </a:r>
            <a:endParaRPr lang="en-GB" sz="1200" dirty="0">
              <a:solidFill>
                <a:schemeClr val="tx1"/>
              </a:solidFill>
              <a:latin typeface="Comic Sans MS" panose="030F0702030302020204" pitchFamily="66" charset="0"/>
            </a:endParaRPr>
          </a:p>
        </p:txBody>
      </p:sp>
      <p:sp>
        <p:nvSpPr>
          <p:cNvPr id="2" name="Arrow: Left 1">
            <a:extLst>
              <a:ext uri="{FF2B5EF4-FFF2-40B4-BE49-F238E27FC236}">
                <a16:creationId xmlns:a16="http://schemas.microsoft.com/office/drawing/2014/main" id="{A1BE9D55-202B-4FF0-80D8-7CCEA4B6005A}"/>
              </a:ext>
            </a:extLst>
          </p:cNvPr>
          <p:cNvSpPr/>
          <p:nvPr/>
        </p:nvSpPr>
        <p:spPr>
          <a:xfrm>
            <a:off x="2124506" y="4946118"/>
            <a:ext cx="7198857" cy="644837"/>
          </a:xfrm>
          <a:prstGeom prst="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chemeClr val="tx1"/>
                </a:solidFill>
                <a:latin typeface="Comic Sans MS" panose="030F0702030302020204" pitchFamily="66" charset="0"/>
              </a:rPr>
              <a:t>Life </a:t>
            </a:r>
            <a:r>
              <a:rPr lang="en-US" sz="1200">
                <a:solidFill>
                  <a:schemeClr val="tx1"/>
                </a:solidFill>
                <a:latin typeface="Comic Sans MS" panose="030F0702030302020204" pitchFamily="66" charset="0"/>
              </a:rPr>
              <a:t>under Stalin </a:t>
            </a:r>
            <a:endParaRPr lang="en-GB" sz="1200" dirty="0">
              <a:solidFill>
                <a:schemeClr val="tx1"/>
              </a:solidFill>
              <a:latin typeface="Comic Sans MS" panose="030F0702030302020204" pitchFamily="66" charset="0"/>
            </a:endParaRPr>
          </a:p>
        </p:txBody>
      </p:sp>
      <p:sp>
        <p:nvSpPr>
          <p:cNvPr id="37" name="Oval 36">
            <a:extLst>
              <a:ext uri="{FF2B5EF4-FFF2-40B4-BE49-F238E27FC236}">
                <a16:creationId xmlns:a16="http://schemas.microsoft.com/office/drawing/2014/main" id="{C72BDF1B-F3F9-4EC8-917F-77303E9D1105}"/>
              </a:ext>
            </a:extLst>
          </p:cNvPr>
          <p:cNvSpPr/>
          <p:nvPr/>
        </p:nvSpPr>
        <p:spPr>
          <a:xfrm>
            <a:off x="2847358" y="3633133"/>
            <a:ext cx="1644243" cy="1182848"/>
          </a:xfrm>
          <a:prstGeom prst="ellipse">
            <a:avLst/>
          </a:prstGeom>
          <a:solidFill>
            <a:schemeClr val="accent4">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100" b="1" dirty="0">
                <a:solidFill>
                  <a:schemeClr val="tx1"/>
                </a:solidFill>
                <a:latin typeface="Comic Sans MS" panose="030F0702030302020204" pitchFamily="66" charset="0"/>
              </a:rPr>
              <a:t>Cult of Stalin </a:t>
            </a:r>
            <a:endParaRPr lang="en-GB" sz="1100" dirty="0">
              <a:solidFill>
                <a:schemeClr val="tx1"/>
              </a:solidFill>
              <a:latin typeface="Comic Sans MS" panose="030F0702030302020204" pitchFamily="66" charset="0"/>
            </a:endParaRPr>
          </a:p>
        </p:txBody>
      </p:sp>
      <p:sp>
        <p:nvSpPr>
          <p:cNvPr id="39" name="Oval 38">
            <a:extLst>
              <a:ext uri="{FF2B5EF4-FFF2-40B4-BE49-F238E27FC236}">
                <a16:creationId xmlns:a16="http://schemas.microsoft.com/office/drawing/2014/main" id="{50BA2090-0378-4D6C-B44C-ABBF502D3667}"/>
              </a:ext>
            </a:extLst>
          </p:cNvPr>
          <p:cNvSpPr/>
          <p:nvPr/>
        </p:nvSpPr>
        <p:spPr>
          <a:xfrm>
            <a:off x="3087516" y="1779495"/>
            <a:ext cx="1644243" cy="1182848"/>
          </a:xfrm>
          <a:prstGeom prst="ellipse">
            <a:avLst/>
          </a:prstGeom>
          <a:solidFill>
            <a:schemeClr val="accent4">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200" b="1" dirty="0">
                <a:solidFill>
                  <a:schemeClr val="tx1"/>
                </a:solidFill>
                <a:latin typeface="Comic Sans MS" panose="030F0702030302020204" pitchFamily="66" charset="0"/>
              </a:rPr>
              <a:t>What happened in 1917? </a:t>
            </a:r>
            <a:endParaRPr lang="en-GB" sz="1200" dirty="0">
              <a:solidFill>
                <a:schemeClr val="tx1"/>
              </a:solidFill>
              <a:latin typeface="Comic Sans MS" panose="030F0702030302020204" pitchFamily="66" charset="0"/>
            </a:endParaRPr>
          </a:p>
        </p:txBody>
      </p:sp>
      <p:sp>
        <p:nvSpPr>
          <p:cNvPr id="36" name="Oval 35">
            <a:extLst>
              <a:ext uri="{FF2B5EF4-FFF2-40B4-BE49-F238E27FC236}">
                <a16:creationId xmlns:a16="http://schemas.microsoft.com/office/drawing/2014/main" id="{B54A8321-28DD-4958-8183-42CFEE38904A}"/>
              </a:ext>
            </a:extLst>
          </p:cNvPr>
          <p:cNvSpPr/>
          <p:nvPr/>
        </p:nvSpPr>
        <p:spPr>
          <a:xfrm>
            <a:off x="10067494" y="3706261"/>
            <a:ext cx="1644243" cy="1182848"/>
          </a:xfrm>
          <a:prstGeom prst="ellipse">
            <a:avLst/>
          </a:prstGeom>
          <a:solidFill>
            <a:schemeClr val="accent4">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200" b="1" dirty="0">
                <a:solidFill>
                  <a:schemeClr val="tx1"/>
                </a:solidFill>
                <a:latin typeface="Comic Sans MS" panose="030F0702030302020204" pitchFamily="66" charset="0"/>
              </a:rPr>
              <a:t>Terror under Stalin </a:t>
            </a:r>
            <a:endParaRPr lang="en-GB" sz="1200" dirty="0">
              <a:solidFill>
                <a:schemeClr val="tx1"/>
              </a:solidFill>
              <a:latin typeface="Comic Sans MS" panose="030F0702030302020204" pitchFamily="66" charset="0"/>
            </a:endParaRPr>
          </a:p>
        </p:txBody>
      </p:sp>
      <p:sp>
        <p:nvSpPr>
          <p:cNvPr id="38" name="Oval 37">
            <a:extLst>
              <a:ext uri="{FF2B5EF4-FFF2-40B4-BE49-F238E27FC236}">
                <a16:creationId xmlns:a16="http://schemas.microsoft.com/office/drawing/2014/main" id="{C8F05040-BE4D-4811-BE79-D322D236522F}"/>
              </a:ext>
            </a:extLst>
          </p:cNvPr>
          <p:cNvSpPr/>
          <p:nvPr/>
        </p:nvSpPr>
        <p:spPr>
          <a:xfrm>
            <a:off x="5256582" y="3643207"/>
            <a:ext cx="1644243" cy="1182848"/>
          </a:xfrm>
          <a:prstGeom prst="ellipse">
            <a:avLst/>
          </a:prstGeom>
          <a:solidFill>
            <a:schemeClr val="accent4">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200" b="1" dirty="0">
                <a:solidFill>
                  <a:schemeClr val="tx1"/>
                </a:solidFill>
                <a:latin typeface="Comic Sans MS" panose="030F0702030302020204" pitchFamily="66" charset="0"/>
              </a:rPr>
              <a:t>Propaganda and censorship</a:t>
            </a:r>
            <a:endParaRPr lang="en-GB" sz="1200" dirty="0">
              <a:solidFill>
                <a:schemeClr val="tx1"/>
              </a:solidFill>
              <a:latin typeface="Comic Sans MS" panose="030F0702030302020204" pitchFamily="66" charset="0"/>
            </a:endParaRPr>
          </a:p>
        </p:txBody>
      </p:sp>
      <p:sp>
        <p:nvSpPr>
          <p:cNvPr id="31" name="Oval 30">
            <a:extLst>
              <a:ext uri="{FF2B5EF4-FFF2-40B4-BE49-F238E27FC236}">
                <a16:creationId xmlns:a16="http://schemas.microsoft.com/office/drawing/2014/main" id="{859BDB65-620E-496B-AF07-009E809455AE}"/>
              </a:ext>
            </a:extLst>
          </p:cNvPr>
          <p:cNvSpPr/>
          <p:nvPr/>
        </p:nvSpPr>
        <p:spPr>
          <a:xfrm>
            <a:off x="10139609" y="1744303"/>
            <a:ext cx="1644243" cy="1182848"/>
          </a:xfrm>
          <a:prstGeom prst="ellipse">
            <a:avLst/>
          </a:prstGeom>
          <a:solidFill>
            <a:schemeClr val="accent4">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100" b="1" dirty="0">
                <a:solidFill>
                  <a:schemeClr val="tx1"/>
                </a:solidFill>
                <a:latin typeface="Comic Sans MS" panose="030F0702030302020204" pitchFamily="66" charset="0"/>
              </a:rPr>
              <a:t>Stalin to Power </a:t>
            </a:r>
            <a:endParaRPr lang="en-GB" sz="1100" dirty="0">
              <a:solidFill>
                <a:schemeClr val="tx1"/>
              </a:solidFill>
              <a:latin typeface="Comic Sans MS" panose="030F0702030302020204" pitchFamily="66" charset="0"/>
            </a:endParaRPr>
          </a:p>
        </p:txBody>
      </p:sp>
      <p:sp>
        <p:nvSpPr>
          <p:cNvPr id="41" name="TextBox 40">
            <a:extLst>
              <a:ext uri="{FF2B5EF4-FFF2-40B4-BE49-F238E27FC236}">
                <a16:creationId xmlns:a16="http://schemas.microsoft.com/office/drawing/2014/main" id="{34394889-A20E-4EED-BA08-A1A902900B3D}"/>
              </a:ext>
            </a:extLst>
          </p:cNvPr>
          <p:cNvSpPr txBox="1"/>
          <p:nvPr/>
        </p:nvSpPr>
        <p:spPr>
          <a:xfrm>
            <a:off x="799603" y="232012"/>
            <a:ext cx="7293519" cy="369332"/>
          </a:xfrm>
          <a:prstGeom prst="rect">
            <a:avLst/>
          </a:prstGeom>
          <a:noFill/>
        </p:spPr>
        <p:txBody>
          <a:bodyPr wrap="square" rtlCol="0">
            <a:spAutoFit/>
          </a:bodyPr>
          <a:lstStyle/>
          <a:p>
            <a:r>
              <a:rPr lang="en-GB" dirty="0"/>
              <a:t>Year 9 – Term 3 – Communist Russia </a:t>
            </a:r>
          </a:p>
        </p:txBody>
      </p:sp>
      <p:sp>
        <p:nvSpPr>
          <p:cNvPr id="33" name="Oval 32">
            <a:extLst>
              <a:ext uri="{FF2B5EF4-FFF2-40B4-BE49-F238E27FC236}">
                <a16:creationId xmlns:a16="http://schemas.microsoft.com/office/drawing/2014/main" id="{4A1369B1-E85E-4FFA-A0E1-3E618C9FA3CA}"/>
              </a:ext>
            </a:extLst>
          </p:cNvPr>
          <p:cNvSpPr/>
          <p:nvPr/>
        </p:nvSpPr>
        <p:spPr>
          <a:xfrm>
            <a:off x="320843" y="3706261"/>
            <a:ext cx="1761534" cy="1182848"/>
          </a:xfrm>
          <a:prstGeom prst="ellipse">
            <a:avLst/>
          </a:prstGeom>
          <a:solidFill>
            <a:schemeClr val="accent4">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100" b="1" dirty="0">
                <a:solidFill>
                  <a:schemeClr val="tx1"/>
                </a:solidFill>
                <a:latin typeface="Comic Sans MS" panose="030F0702030302020204" pitchFamily="66" charset="0"/>
              </a:rPr>
              <a:t>Collectivisation </a:t>
            </a:r>
            <a:endParaRPr lang="en-GB" sz="1100" dirty="0">
              <a:solidFill>
                <a:schemeClr val="tx1"/>
              </a:solidFill>
              <a:latin typeface="Comic Sans MS" panose="030F0702030302020204" pitchFamily="66" charset="0"/>
            </a:endParaRPr>
          </a:p>
        </p:txBody>
      </p:sp>
      <p:sp>
        <p:nvSpPr>
          <p:cNvPr id="46" name="Rectangle: Rounded Corners 45">
            <a:extLst>
              <a:ext uri="{FF2B5EF4-FFF2-40B4-BE49-F238E27FC236}">
                <a16:creationId xmlns:a16="http://schemas.microsoft.com/office/drawing/2014/main" id="{412151D7-432E-474E-99B5-BDD53DD1CED5}"/>
              </a:ext>
            </a:extLst>
          </p:cNvPr>
          <p:cNvSpPr/>
          <p:nvPr/>
        </p:nvSpPr>
        <p:spPr>
          <a:xfrm>
            <a:off x="7692338" y="3801336"/>
            <a:ext cx="1567717" cy="1056161"/>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400" dirty="0">
                <a:solidFill>
                  <a:schemeClr val="tx1"/>
                </a:solidFill>
                <a:latin typeface="Comic Sans MS" panose="030F0702030302020204" pitchFamily="66" charset="0"/>
              </a:rPr>
              <a:t>Skills lesson  </a:t>
            </a:r>
          </a:p>
        </p:txBody>
      </p:sp>
    </p:spTree>
    <p:extLst>
      <p:ext uri="{BB962C8B-B14F-4D97-AF65-F5344CB8AC3E}">
        <p14:creationId xmlns:p14="http://schemas.microsoft.com/office/powerpoint/2010/main" val="33596902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BFBB89C252BA146ACE754604323BEFF" ma:contentTypeVersion="13" ma:contentTypeDescription="Create a new document." ma:contentTypeScope="" ma:versionID="c8b6baa4b8c4e8c4c593b8ad74077707">
  <xsd:schema xmlns:xsd="http://www.w3.org/2001/XMLSchema" xmlns:xs="http://www.w3.org/2001/XMLSchema" xmlns:p="http://schemas.microsoft.com/office/2006/metadata/properties" xmlns:ns2="7c1ba0e7-a496-41b7-b29f-ad7dd59065b4" xmlns:ns3="47908df9-5a43-4ab6-9d9e-8d486b01f7e3" targetNamespace="http://schemas.microsoft.com/office/2006/metadata/properties" ma:root="true" ma:fieldsID="3c673e806300cdfbab2644b0fedb2a60" ns2:_="" ns3:_="">
    <xsd:import namespace="7c1ba0e7-a496-41b7-b29f-ad7dd59065b4"/>
    <xsd:import namespace="47908df9-5a43-4ab6-9d9e-8d486b01f7e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1ba0e7-a496-41b7-b29f-ad7dd59065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7908df9-5a43-4ab6-9d9e-8d486b01f7e3"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63014FE-D567-41E9-A696-B3645E05292F}">
  <ds:schemaRefs>
    <ds:schemaRef ds:uri="http://purl.org/dc/elements/1.1/"/>
    <ds:schemaRef ds:uri="13e01698-23d7-4eee-a7b6-c30d1479ac86"/>
    <ds:schemaRef ds:uri="956ff5e6-f373-4374-90c3-5e8f2350cc07"/>
    <ds:schemaRef ds:uri="http://purl.org/dc/dcmitype/"/>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C370023E-5FAD-4DF9-9EA2-D95511E0D5B2}"/>
</file>

<file path=customXml/itemProps3.xml><?xml version="1.0" encoding="utf-8"?>
<ds:datastoreItem xmlns:ds="http://schemas.openxmlformats.org/officeDocument/2006/customXml" ds:itemID="{280ECE54-58A8-4A1A-8786-4212B6ED14F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608</TotalTime>
  <Words>634</Words>
  <Application>Microsoft Office PowerPoint</Application>
  <PresentationFormat>Widescreen</PresentationFormat>
  <Paragraphs>81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Comic Sans MS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Suzie Whitby</dc:creator>
  <cp:lastModifiedBy>Suzie Whitby</cp:lastModifiedBy>
  <cp:revision>20</cp:revision>
  <dcterms:created xsi:type="dcterms:W3CDTF">2021-10-12T10:18:26Z</dcterms:created>
  <dcterms:modified xsi:type="dcterms:W3CDTF">2021-12-16T09:23:13Z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0x0101006BFBB89C252BA146ACE754604323BEFF</vt:lpwstr>
  </property>
</Properties>
</file>