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4A219-7330-4769-A01A-D0AEA505B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4DE19-725A-47D8-AA27-92D0BC03B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EB0A-8453-443F-9A8E-ECF39DB1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56D1-9E33-4806-9B6C-F165BDA4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1672F-7358-4194-8A1A-3A74B64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9BEF-8B5D-404A-8635-8BCDCE90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25E63-C9EC-41C0-BF49-F2D22E1E5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E5BC1-E467-4D82-A196-FEAA766E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AEE0E-FC7E-4648-8F1B-03F22F3A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27222-CF2A-4E86-951E-87900881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1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6B008-28BA-4D21-B054-119DDC63B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25E44-6068-40AB-AB22-90D0E345D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C901-F843-4F6E-827E-68F683F3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85C1-DE7E-4B87-88A6-376D0AAD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5C091-3AE6-4358-92DD-A1BACFF3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46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467B-4267-4288-9138-1C22F890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81CF-50D2-4BA4-9056-EC291AF1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A92F4-6905-4178-8CCF-FE8358C1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8D55F-CA51-4ED4-88FD-8E3B225E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9A5D7-205F-47D0-8C14-5707806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55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9EAC-FA56-47D2-AD45-A1976BE8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1C0F2-4CD6-4ABB-8B1C-B9599FCD8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B874-1B2B-460F-97BE-28C2C49F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7CB1F-BB3E-4E5F-94CB-B2CB559E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BBFF-AAA0-4F27-B01F-F10BE8BB5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7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60D7-B3F0-4B83-BCB7-30D1EA36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44136-658A-4185-AD0F-59BD89725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B385A-F55B-428A-BBBD-136C32D0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797C3-4583-42FD-BF5B-A3BD2F05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58261-7605-45EB-BD92-93FCAC82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D8E34-6D00-4E10-939C-B9ED145E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2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91FF-93B8-40D5-9363-791AF101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0541-1F86-462B-90FD-C71EC3802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DF6C9-4F39-4F2D-AEF2-161F7E120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90955-AE98-4660-BCE0-EACFF8FE8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5FC07F-9128-4372-9350-2E994987F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FED13C-B847-41EC-BA46-77706CB3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8A49A8-CC83-466A-B1E1-B7791878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6832F-FF39-4B1F-8179-A6DD97F1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4F76-F30D-49D8-9FDE-4378A613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36213-8400-4828-A000-4EE98904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5592E-4BDD-40F4-9022-B4235F88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E36D9-AEA9-4481-92FE-AA1528C8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8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82BC-02EC-4DAF-BF43-BE12ECDA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DA55C-D6A6-41D5-BE13-B1097B55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05BEA-C084-4DE0-92A8-3067276A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0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ED5FB-2603-4D3A-95DA-D4C3908E4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1E80-EE21-4100-8DD8-2F70DB392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76678-FDC1-4984-8471-BDA2CA751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A4927-58EA-4D64-85A7-CF2EE9D9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02E33-E234-4326-9CCD-07CCE91F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6B115-1DA5-4C0D-A5A5-8F6E2AF5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6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89CC-2828-4124-81DB-ADB11E98B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56E5B-CF72-4FCA-9844-D3C588EA1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EB519-8808-4957-B0E4-D664C37E0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C19AB-640C-450C-8FC9-043F0FB4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DEA55-F22F-49AC-AD64-B73610A7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5BAAC-9ADC-4DA6-B3EB-39B0A454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56EC8-0FD7-4F28-BC6B-31E990D1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9504D-8400-441F-995A-4B829CC46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BAA31-BFDC-445F-968D-5282C7882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06DC-806C-4C12-889B-D28C51C0D257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BC1D-EDD0-46BE-8F58-AD2C8BE4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0775-C9E6-4B8F-9FC9-A4A803F3E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AFC2-E20C-40E0-AD45-F95403ADE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2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A9D9A62-85E0-4825-BE8C-857B20F6D42A}"/>
              </a:ext>
            </a:extLst>
          </p:cNvPr>
          <p:cNvSpPr/>
          <p:nvPr/>
        </p:nvSpPr>
        <p:spPr>
          <a:xfrm>
            <a:off x="551491" y="1027542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The role of women in Nazi Germany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A7835F-A8D0-4308-837A-FB95D4C44F89}"/>
              </a:ext>
            </a:extLst>
          </p:cNvPr>
          <p:cNvSpPr/>
          <p:nvPr/>
        </p:nvSpPr>
        <p:spPr>
          <a:xfrm>
            <a:off x="2918584" y="1027542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hildren and the Youth in Nazi Germany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CCDA97-D016-477B-9817-44DB1A726FAE}"/>
              </a:ext>
            </a:extLst>
          </p:cNvPr>
          <p:cNvSpPr/>
          <p:nvPr/>
        </p:nvSpPr>
        <p:spPr>
          <a:xfrm>
            <a:off x="5314711" y="1027542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Employment in Nazi Germany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7834637-F6BD-4C3C-AEAC-CF43EF6ABE87}"/>
              </a:ext>
            </a:extLst>
          </p:cNvPr>
          <p:cNvSpPr/>
          <p:nvPr/>
        </p:nvSpPr>
        <p:spPr>
          <a:xfrm>
            <a:off x="2227450" y="1195476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9C9528B-0640-49AD-8D4E-1DC71E305736}"/>
              </a:ext>
            </a:extLst>
          </p:cNvPr>
          <p:cNvSpPr/>
          <p:nvPr/>
        </p:nvSpPr>
        <p:spPr>
          <a:xfrm>
            <a:off x="4594543" y="1174718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150670D-D38C-44EA-9E0E-78F5679D50B8}"/>
              </a:ext>
            </a:extLst>
          </p:cNvPr>
          <p:cNvSpPr/>
          <p:nvPr/>
        </p:nvSpPr>
        <p:spPr>
          <a:xfrm>
            <a:off x="6942239" y="1174718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8123FD0-05DB-4584-901A-08C05B13BED9}"/>
              </a:ext>
            </a:extLst>
          </p:cNvPr>
          <p:cNvSpPr/>
          <p:nvPr/>
        </p:nvSpPr>
        <p:spPr>
          <a:xfrm>
            <a:off x="9284693" y="1172786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C64B5B0-3E5C-42D1-B745-A515D7729841}"/>
              </a:ext>
            </a:extLst>
          </p:cNvPr>
          <p:cNvSpPr/>
          <p:nvPr/>
        </p:nvSpPr>
        <p:spPr>
          <a:xfrm rot="5400000">
            <a:off x="10496803" y="2132901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C44DC62-F664-474B-8DA2-15811A48481E}"/>
              </a:ext>
            </a:extLst>
          </p:cNvPr>
          <p:cNvSpPr/>
          <p:nvPr/>
        </p:nvSpPr>
        <p:spPr>
          <a:xfrm rot="10800000">
            <a:off x="9132602" y="3122780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549B00-21ED-4B02-A4A3-2FB7D3EA91A2}"/>
              </a:ext>
            </a:extLst>
          </p:cNvPr>
          <p:cNvSpPr txBox="1"/>
          <p:nvPr/>
        </p:nvSpPr>
        <p:spPr>
          <a:xfrm>
            <a:off x="799603" y="232012"/>
            <a:ext cx="886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11 – Weimar and Nazi Germany – Topic 4 – Life in Nazi Germany 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48A4B223-31A7-4DFE-AA56-72B012D030BC}"/>
              </a:ext>
            </a:extLst>
          </p:cNvPr>
          <p:cNvSpPr/>
          <p:nvPr/>
        </p:nvSpPr>
        <p:spPr>
          <a:xfrm>
            <a:off x="551490" y="477565"/>
            <a:ext cx="9021709" cy="6116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The experience of life in Nazi Germany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A1BE9D55-202B-4FF0-80D8-7CCEA4B6005A}"/>
              </a:ext>
            </a:extLst>
          </p:cNvPr>
          <p:cNvSpPr/>
          <p:nvPr/>
        </p:nvSpPr>
        <p:spPr>
          <a:xfrm>
            <a:off x="6941496" y="4239329"/>
            <a:ext cx="4250403" cy="644837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Persecution in Nazi Germany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0FE64A9-4BC8-4A98-9687-A436FBC3A117}"/>
              </a:ext>
            </a:extLst>
          </p:cNvPr>
          <p:cNvSpPr/>
          <p:nvPr/>
        </p:nvSpPr>
        <p:spPr>
          <a:xfrm>
            <a:off x="7642931" y="985003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Changes in living standards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EE6633D-AE9C-4CAE-8D27-5EA02FCB348C}"/>
              </a:ext>
            </a:extLst>
          </p:cNvPr>
          <p:cNvSpPr/>
          <p:nvPr/>
        </p:nvSpPr>
        <p:spPr>
          <a:xfrm>
            <a:off x="2754697" y="2935484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Assessment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4767B67-7733-43F4-B3AD-E7CB0443180F}"/>
              </a:ext>
            </a:extLst>
          </p:cNvPr>
          <p:cNvSpPr/>
          <p:nvPr/>
        </p:nvSpPr>
        <p:spPr>
          <a:xfrm>
            <a:off x="10007544" y="832494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Skills lesson 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E35FA49-29E3-4473-8A0B-08C32DD13C41}"/>
              </a:ext>
            </a:extLst>
          </p:cNvPr>
          <p:cNvSpPr/>
          <p:nvPr/>
        </p:nvSpPr>
        <p:spPr>
          <a:xfrm>
            <a:off x="9884477" y="2948012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persecution of minorities 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4B54ED7-0724-4982-BB65-78F6A8B2B647}"/>
              </a:ext>
            </a:extLst>
          </p:cNvPr>
          <p:cNvSpPr/>
          <p:nvPr/>
        </p:nvSpPr>
        <p:spPr>
          <a:xfrm>
            <a:off x="5105902" y="2888547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kills lesson 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5B024222-6E1B-4113-A212-863BF801BEDA}"/>
              </a:ext>
            </a:extLst>
          </p:cNvPr>
          <p:cNvSpPr/>
          <p:nvPr/>
        </p:nvSpPr>
        <p:spPr>
          <a:xfrm rot="10800000">
            <a:off x="6705052" y="3168718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03319DE-2CCA-4008-9EB2-F45B4AB94AEA}"/>
              </a:ext>
            </a:extLst>
          </p:cNvPr>
          <p:cNvSpPr/>
          <p:nvPr/>
        </p:nvSpPr>
        <p:spPr>
          <a:xfrm>
            <a:off x="7456927" y="2993950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persecution of minorities 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CAE5C169-74B2-428F-8595-1BE0E8D40B72}"/>
              </a:ext>
            </a:extLst>
          </p:cNvPr>
          <p:cNvSpPr/>
          <p:nvPr/>
        </p:nvSpPr>
        <p:spPr>
          <a:xfrm rot="10800000">
            <a:off x="4342627" y="3168718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2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BB89C252BA146ACE754604323BEFF" ma:contentTypeVersion="13" ma:contentTypeDescription="Create a new document." ma:contentTypeScope="" ma:versionID="c8b6baa4b8c4e8c4c593b8ad74077707">
  <xsd:schema xmlns:xsd="http://www.w3.org/2001/XMLSchema" xmlns:xs="http://www.w3.org/2001/XMLSchema" xmlns:p="http://schemas.microsoft.com/office/2006/metadata/properties" xmlns:ns2="7c1ba0e7-a496-41b7-b29f-ad7dd59065b4" xmlns:ns3="47908df9-5a43-4ab6-9d9e-8d486b01f7e3" targetNamespace="http://schemas.microsoft.com/office/2006/metadata/properties" ma:root="true" ma:fieldsID="3c673e806300cdfbab2644b0fedb2a60" ns2:_="" ns3:_="">
    <xsd:import namespace="7c1ba0e7-a496-41b7-b29f-ad7dd59065b4"/>
    <xsd:import namespace="47908df9-5a43-4ab6-9d9e-8d486b01f7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a0e7-a496-41b7-b29f-ad7dd59065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43F908-96CB-4225-9C43-E4BB795C0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a0e7-a496-41b7-b29f-ad7dd59065b4"/>
    <ds:schemaRef ds:uri="47908df9-5a43-4ab6-9d9e-8d486b01f7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7B4B36-60F5-40C2-AA63-9928F20D22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9C760-ADBB-4733-83AF-9C1470F0D0BC}">
  <ds:schemaRefs>
    <ds:schemaRef ds:uri="7c1ba0e7-a496-41b7-b29f-ad7dd59065b4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7908df9-5a43-4ab6-9d9e-8d486b01f7e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Whitby</dc:creator>
  <cp:lastModifiedBy>Suzie Whitby</cp:lastModifiedBy>
  <cp:revision>1</cp:revision>
  <dcterms:created xsi:type="dcterms:W3CDTF">2022-01-06T09:11:45Z</dcterms:created>
  <dcterms:modified xsi:type="dcterms:W3CDTF">2022-01-06T09:12:47Z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0x0101006BFBB89C252BA146ACE754604323BEFF</vt:lpwstr>
  </property>
</Properties>
</file>