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B00B1-4EEF-4979-9640-C43EDBA1B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89C603-94D1-4673-AFA7-5D6C0E663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D6A44-8B31-4408-ACDA-D5E7E68C5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28B9-C585-423D-926F-CA5DD5029B3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ED13D-9535-4F77-877C-3555A5ED8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53AE3-CC83-485F-8130-4E6EC3654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B550-310A-4A53-9484-6975B14D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6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CEF85-97AE-479E-B20F-7BCB94DFD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D03B2C-C024-402D-B62E-598D7F09D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F67C7-16EF-4DE1-8690-E097F9817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28B9-C585-423D-926F-CA5DD5029B3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2BBB7-3056-4BC1-AAB3-7B0463B8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5130F-CF2A-49D9-B680-B759176F8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B550-310A-4A53-9484-6975B14D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93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36F882-DF3E-4FEC-A992-69FD45906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34B6A-8113-4CCF-BE81-289154F03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B3BCF-E901-49AE-BC11-0966EE0D9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28B9-C585-423D-926F-CA5DD5029B3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C4CDD-AEF0-4616-9481-B50A33DF1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30D16-3537-459B-8770-4A559356B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B550-310A-4A53-9484-6975B14D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36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E8F6-BD25-4D25-8BD4-D77745EC5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643DE-A363-4B32-8722-AA1B5EC1E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EB52A-E27D-4C04-9EFE-B08A21848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28B9-C585-423D-926F-CA5DD5029B3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94275-4114-47BA-AB07-427D955F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F7A4D-DAFE-48D9-8BD1-7DC158577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B550-310A-4A53-9484-6975B14D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85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FEBC0-F893-44F0-A9DD-2B00D104F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B08C2-F7B9-4D79-A448-1A724CE8A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15354-7582-40AB-A54C-933D67016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28B9-C585-423D-926F-CA5DD5029B3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A0B54-5232-459E-BA67-3BDFA6D9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CAFA9-00EE-44B4-9FB7-C7DBA4F3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B550-310A-4A53-9484-6975B14D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18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9F66-E6D3-43A9-BA03-DD8031F42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4E174-E7C0-4D1F-8F74-D6B8456CA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46612-4371-463A-B0DF-0D01A595F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09218-55EA-4FDB-8D53-D4499639E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28B9-C585-423D-926F-CA5DD5029B3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454FB-AD04-455C-96F9-86A39B357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7F0E6-883D-4BA9-BEAA-4A2F1AE4B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B550-310A-4A53-9484-6975B14D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7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B7360-06DA-491E-97AF-B54BEB980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5053A-2130-4BB7-855B-815FAD3E6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F6B82-6785-4251-9E89-4924B239F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E68A37-D82E-4B78-BD98-9C92B0E7F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A7408-62E0-47B8-A788-240B043F40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5D589-BE6D-416B-9A42-439E2B19A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28B9-C585-423D-926F-CA5DD5029B3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9B0A02-4222-4ED5-B33B-6FACAEAD5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4EA617-5ABC-4B40-9EC0-14DD55CF2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B550-310A-4A53-9484-6975B14D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72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868DB-33AE-4350-AB72-EFFF57ADB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4F1061-4A6C-43F6-8047-76F5B8D62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28B9-C585-423D-926F-CA5DD5029B3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8CE9F-5FF8-4230-826A-C449181FB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5C75E9-EC09-4F97-95B5-AFCD3A007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B550-310A-4A53-9484-6975B14D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73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2DE81E-518D-4692-BB88-6C65D8F1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28B9-C585-423D-926F-CA5DD5029B3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F6C5F-CAB1-4B63-BF90-157B5F350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92CC1-402F-488B-9D93-B804D5765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B550-310A-4A53-9484-6975B14D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41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D4F85-11D1-446B-AD3E-2395833F2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8B9C9-27D8-4B91-8728-05F05EE97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763B1-306B-4BC4-8C8E-9293041E2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7445F-86D1-4C96-94AF-9569008C5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28B9-C585-423D-926F-CA5DD5029B3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20441-3DC8-4C72-8444-B5AFB3FF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60BA4-D2E5-4F86-B4B1-B16D9105C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B550-310A-4A53-9484-6975B14D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58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F3DCD-FEF6-4592-BB50-BE1C12FFE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35D494-A8A7-418E-AC6B-6B2D54EB52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EB0B4-69C2-41EC-ADEB-AECF5651D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6EE10-740B-4A8E-B56D-36EFE5253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28B9-C585-423D-926F-CA5DD5029B3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D197C-A00A-4E9F-8A8F-B5CA5999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5B8D5-3C07-435E-AFFB-26374BCF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B550-310A-4A53-9484-6975B14D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41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7AA545-142E-4B8C-94B6-331866E5F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380AD-1A38-4611-954C-00A693201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C0F29-43BE-4BA0-99BF-8E3BEE6D5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328B9-C585-423D-926F-CA5DD5029B35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7FCEE-2602-457B-9D34-916FB96DBD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8CD94-0B3C-44AD-8ECF-36B4F678F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1B550-310A-4A53-9484-6975B14D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20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3A9D9A62-85E0-4825-BE8C-857B20F6D42A}"/>
              </a:ext>
            </a:extLst>
          </p:cNvPr>
          <p:cNvSpPr/>
          <p:nvPr/>
        </p:nvSpPr>
        <p:spPr>
          <a:xfrm>
            <a:off x="560369" y="1089685"/>
            <a:ext cx="1644243" cy="11828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An overview of the 18</a:t>
            </a:r>
            <a:r>
              <a:rPr lang="en-US" sz="12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th</a:t>
            </a:r>
            <a:r>
              <a:rPr 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 and 19</a:t>
            </a:r>
            <a:r>
              <a:rPr lang="en-US" sz="12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th</a:t>
            </a:r>
            <a:r>
              <a:rPr 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 centuries </a:t>
            </a:r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A7835F-A8D0-4308-837A-FB95D4C44F89}"/>
              </a:ext>
            </a:extLst>
          </p:cNvPr>
          <p:cNvSpPr/>
          <p:nvPr/>
        </p:nvSpPr>
        <p:spPr>
          <a:xfrm>
            <a:off x="5264766" y="1080710"/>
            <a:ext cx="1644243" cy="11828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Pasteur and the Germ Theory</a:t>
            </a:r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4CCDA97-D016-477B-9817-44DB1A726FAE}"/>
              </a:ext>
            </a:extLst>
          </p:cNvPr>
          <p:cNvSpPr/>
          <p:nvPr/>
        </p:nvSpPr>
        <p:spPr>
          <a:xfrm>
            <a:off x="7631859" y="1080710"/>
            <a:ext cx="1644243" cy="11828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Robert Koch </a:t>
            </a:r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7834637-F6BD-4C3C-AEAC-CF43EF6ABE87}"/>
              </a:ext>
            </a:extLst>
          </p:cNvPr>
          <p:cNvSpPr/>
          <p:nvPr/>
        </p:nvSpPr>
        <p:spPr>
          <a:xfrm>
            <a:off x="2236328" y="1257619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9C9528B-0640-49AD-8D4E-1DC71E305736}"/>
              </a:ext>
            </a:extLst>
          </p:cNvPr>
          <p:cNvSpPr/>
          <p:nvPr/>
        </p:nvSpPr>
        <p:spPr>
          <a:xfrm>
            <a:off x="4603421" y="1236861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C150670D-D38C-44EA-9E0E-78F5679D50B8}"/>
              </a:ext>
            </a:extLst>
          </p:cNvPr>
          <p:cNvSpPr/>
          <p:nvPr/>
        </p:nvSpPr>
        <p:spPr>
          <a:xfrm>
            <a:off x="6951117" y="1236861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B8123FD0-05DB-4584-901A-08C05B13BED9}"/>
              </a:ext>
            </a:extLst>
          </p:cNvPr>
          <p:cNvSpPr/>
          <p:nvPr/>
        </p:nvSpPr>
        <p:spPr>
          <a:xfrm>
            <a:off x="9330530" y="1233924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3C64B5B0-3E5C-42D1-B745-A515D7729841}"/>
              </a:ext>
            </a:extLst>
          </p:cNvPr>
          <p:cNvSpPr/>
          <p:nvPr/>
        </p:nvSpPr>
        <p:spPr>
          <a:xfrm rot="5400000">
            <a:off x="10505681" y="2195044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C44DC62-F664-474B-8DA2-15811A48481E}"/>
              </a:ext>
            </a:extLst>
          </p:cNvPr>
          <p:cNvSpPr/>
          <p:nvPr/>
        </p:nvSpPr>
        <p:spPr>
          <a:xfrm rot="10800000">
            <a:off x="9141480" y="3184923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9E65DA8D-5FE1-4229-BA06-32542F25CD82}"/>
              </a:ext>
            </a:extLst>
          </p:cNvPr>
          <p:cNvSpPr/>
          <p:nvPr/>
        </p:nvSpPr>
        <p:spPr>
          <a:xfrm rot="10800000">
            <a:off x="6766324" y="3150984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8E13FD87-BCA2-4080-8B15-531F9C1AE616}"/>
              </a:ext>
            </a:extLst>
          </p:cNvPr>
          <p:cNvSpPr/>
          <p:nvPr/>
        </p:nvSpPr>
        <p:spPr>
          <a:xfrm rot="10800000">
            <a:off x="4394387" y="3131404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5AE916A0-D578-4F8A-B5FC-5A5ADBD0A4C6}"/>
              </a:ext>
            </a:extLst>
          </p:cNvPr>
          <p:cNvSpPr/>
          <p:nvPr/>
        </p:nvSpPr>
        <p:spPr>
          <a:xfrm rot="10800000">
            <a:off x="1996170" y="3150984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2ADB5E72-44D5-4FB6-B34D-93B2579C94DC}"/>
              </a:ext>
            </a:extLst>
          </p:cNvPr>
          <p:cNvSpPr/>
          <p:nvPr/>
        </p:nvSpPr>
        <p:spPr>
          <a:xfrm rot="5400000">
            <a:off x="879335" y="4102986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48A4B223-31A7-4DFE-AA56-72B012D030BC}"/>
              </a:ext>
            </a:extLst>
          </p:cNvPr>
          <p:cNvSpPr/>
          <p:nvPr/>
        </p:nvSpPr>
        <p:spPr>
          <a:xfrm>
            <a:off x="560368" y="539708"/>
            <a:ext cx="9116292" cy="61161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Understanding change and continuity between the Medieval Period and the Renaissance </a:t>
            </a:r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A1BE9D55-202B-4FF0-80D8-7CCEA4B6005A}"/>
              </a:ext>
            </a:extLst>
          </p:cNvPr>
          <p:cNvSpPr/>
          <p:nvPr/>
        </p:nvSpPr>
        <p:spPr>
          <a:xfrm>
            <a:off x="1942623" y="4258770"/>
            <a:ext cx="7198857" cy="644837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Medicine in practice – the impact of continuity and change 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72BDF1B-F3F9-4EC8-917F-77303E9D1105}"/>
              </a:ext>
            </a:extLst>
          </p:cNvPr>
          <p:cNvSpPr/>
          <p:nvPr/>
        </p:nvSpPr>
        <p:spPr>
          <a:xfrm>
            <a:off x="2719021" y="2943323"/>
            <a:ext cx="1644243" cy="11828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Surgery – Antiseptics </a:t>
            </a:r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0BA2090-0378-4D6C-B44C-ABBF502D3667}"/>
              </a:ext>
            </a:extLst>
          </p:cNvPr>
          <p:cNvSpPr/>
          <p:nvPr/>
        </p:nvSpPr>
        <p:spPr>
          <a:xfrm>
            <a:off x="2959179" y="1089685"/>
            <a:ext cx="1644243" cy="11828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Jenner and the smallpox vaccination </a:t>
            </a:r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54A8321-28DD-4958-8183-42CFEE38904A}"/>
              </a:ext>
            </a:extLst>
          </p:cNvPr>
          <p:cNvSpPr/>
          <p:nvPr/>
        </p:nvSpPr>
        <p:spPr>
          <a:xfrm>
            <a:off x="7504445" y="2997602"/>
            <a:ext cx="1644243" cy="11828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Care – Nightingale and Hospitals</a:t>
            </a:r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8F05040-BE4D-4811-BE79-D322D236522F}"/>
              </a:ext>
            </a:extLst>
          </p:cNvPr>
          <p:cNvSpPr/>
          <p:nvPr/>
        </p:nvSpPr>
        <p:spPr>
          <a:xfrm>
            <a:off x="5128245" y="2953397"/>
            <a:ext cx="1644243" cy="11828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Surgery – Anesthetics </a:t>
            </a:r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9D4731B0-CD56-4FDE-B9DB-2EB3AEC28C9E}"/>
              </a:ext>
            </a:extLst>
          </p:cNvPr>
          <p:cNvSpPr/>
          <p:nvPr/>
        </p:nvSpPr>
        <p:spPr>
          <a:xfrm>
            <a:off x="393272" y="2781880"/>
            <a:ext cx="1567717" cy="13507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Skills 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59BDB65-620E-496B-AF07-009E809455AE}"/>
              </a:ext>
            </a:extLst>
          </p:cNvPr>
          <p:cNvSpPr/>
          <p:nvPr/>
        </p:nvSpPr>
        <p:spPr>
          <a:xfrm>
            <a:off x="10011272" y="1054493"/>
            <a:ext cx="1644243" cy="11828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Comic Sans MS" panose="030F0702030302020204" pitchFamily="66" charset="0"/>
              </a:rPr>
              <a:t>What affected understanding? </a:t>
            </a: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4394889-A20E-4EED-BA08-A1A902900B3D}"/>
              </a:ext>
            </a:extLst>
          </p:cNvPr>
          <p:cNvSpPr txBox="1"/>
          <p:nvPr/>
        </p:nvSpPr>
        <p:spPr>
          <a:xfrm>
            <a:off x="799603" y="232012"/>
            <a:ext cx="7293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10 – Medicine through time – Topic 3 – 18</a:t>
            </a:r>
            <a:r>
              <a:rPr lang="en-GB" baseline="30000" dirty="0"/>
              <a:t>th</a:t>
            </a:r>
            <a:r>
              <a:rPr lang="en-GB" dirty="0"/>
              <a:t> and 19</a:t>
            </a:r>
            <a:r>
              <a:rPr lang="en-GB" baseline="30000" dirty="0"/>
              <a:t>th</a:t>
            </a:r>
            <a:r>
              <a:rPr lang="en-GB" dirty="0"/>
              <a:t> century medicine 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A1369B1-E85E-4FFA-A0E1-3E618C9FA3CA}"/>
              </a:ext>
            </a:extLst>
          </p:cNvPr>
          <p:cNvSpPr/>
          <p:nvPr/>
        </p:nvSpPr>
        <p:spPr>
          <a:xfrm>
            <a:off x="387208" y="5024378"/>
            <a:ext cx="1644243" cy="11828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Public Heath in the 18</a:t>
            </a:r>
            <a:r>
              <a:rPr lang="en-US" sz="12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th</a:t>
            </a:r>
            <a:r>
              <a:rPr 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 and 19</a:t>
            </a:r>
            <a:r>
              <a:rPr lang="en-US" sz="12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th</a:t>
            </a:r>
            <a:r>
              <a:rPr 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 centuries </a:t>
            </a:r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F2EF7BE3-99DB-4514-A155-2EB147853F0D}"/>
              </a:ext>
            </a:extLst>
          </p:cNvPr>
          <p:cNvSpPr/>
          <p:nvPr/>
        </p:nvSpPr>
        <p:spPr>
          <a:xfrm>
            <a:off x="2058566" y="5164543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FC4258A-F251-4490-B4C0-7168FE348CAE}"/>
              </a:ext>
            </a:extLst>
          </p:cNvPr>
          <p:cNvSpPr/>
          <p:nvPr/>
        </p:nvSpPr>
        <p:spPr>
          <a:xfrm>
            <a:off x="2823525" y="5048265"/>
            <a:ext cx="1644243" cy="118284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Cholera </a:t>
            </a:r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B8CF6A9D-38BF-4421-8384-CFF393609A2E}"/>
              </a:ext>
            </a:extLst>
          </p:cNvPr>
          <p:cNvSpPr/>
          <p:nvPr/>
        </p:nvSpPr>
        <p:spPr>
          <a:xfrm>
            <a:off x="4493311" y="5205576"/>
            <a:ext cx="722851" cy="88231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EAB71C0-FA6A-492D-8D10-3F1D7B0E2892}"/>
              </a:ext>
            </a:extLst>
          </p:cNvPr>
          <p:cNvSpPr/>
          <p:nvPr/>
        </p:nvSpPr>
        <p:spPr>
          <a:xfrm>
            <a:off x="5216162" y="4859326"/>
            <a:ext cx="1567717" cy="13507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Assessment lesson 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12151D7-432E-474E-99B5-BDD53DD1CED5}"/>
              </a:ext>
            </a:extLst>
          </p:cNvPr>
          <p:cNvSpPr/>
          <p:nvPr/>
        </p:nvSpPr>
        <p:spPr>
          <a:xfrm>
            <a:off x="9906461" y="3011078"/>
            <a:ext cx="1567717" cy="13507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Skills </a:t>
            </a:r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BD602059-5D37-4947-80E4-A848DE5610D8}"/>
              </a:ext>
            </a:extLst>
          </p:cNvPr>
          <p:cNvSpPr/>
          <p:nvPr/>
        </p:nvSpPr>
        <p:spPr>
          <a:xfrm>
            <a:off x="386613" y="6206833"/>
            <a:ext cx="4829549" cy="61161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Medicine in practice – the impact of continuity and change </a:t>
            </a:r>
          </a:p>
        </p:txBody>
      </p:sp>
    </p:spTree>
    <p:extLst>
      <p:ext uri="{BB962C8B-B14F-4D97-AF65-F5344CB8AC3E}">
        <p14:creationId xmlns:p14="http://schemas.microsoft.com/office/powerpoint/2010/main" val="1760152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FBB89C252BA146ACE754604323BEFF" ma:contentTypeVersion="13" ma:contentTypeDescription="Create a new document." ma:contentTypeScope="" ma:versionID="c8b6baa4b8c4e8c4c593b8ad74077707">
  <xsd:schema xmlns:xsd="http://www.w3.org/2001/XMLSchema" xmlns:xs="http://www.w3.org/2001/XMLSchema" xmlns:p="http://schemas.microsoft.com/office/2006/metadata/properties" xmlns:ns2="7c1ba0e7-a496-41b7-b29f-ad7dd59065b4" xmlns:ns3="47908df9-5a43-4ab6-9d9e-8d486b01f7e3" targetNamespace="http://schemas.microsoft.com/office/2006/metadata/properties" ma:root="true" ma:fieldsID="3c673e806300cdfbab2644b0fedb2a60" ns2:_="" ns3:_="">
    <xsd:import namespace="7c1ba0e7-a496-41b7-b29f-ad7dd59065b4"/>
    <xsd:import namespace="47908df9-5a43-4ab6-9d9e-8d486b01f7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a0e7-a496-41b7-b29f-ad7dd59065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08df9-5a43-4ab6-9d9e-8d486b01f7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02C882-5841-45FF-95B2-166FD2463AF4}"/>
</file>

<file path=customXml/itemProps2.xml><?xml version="1.0" encoding="utf-8"?>
<ds:datastoreItem xmlns:ds="http://schemas.openxmlformats.org/officeDocument/2006/customXml" ds:itemID="{7186CB58-635D-4C96-BC15-E19C98B851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2100D0-B10E-4E5A-A944-33BAAD5EAABD}">
  <ds:schemaRefs>
    <ds:schemaRef ds:uri="13e01698-23d7-4eee-a7b6-c30d1479ac86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956ff5e6-f373-4374-90c3-5e8f2350cc07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Suzie Whitby</dc:creator>
  <cp:lastModifiedBy>Suzie Whitby</cp:lastModifiedBy>
  <cp:revision>1</cp:revision>
  <dcterms:created xsi:type="dcterms:W3CDTF">2022-01-06T09:13:06Z</dcterms:created>
  <dcterms:modified xsi:type="dcterms:W3CDTF">2022-01-06T09:14:33Z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0x0101006BFBB89C252BA146ACE754604323BEFF</vt:lpwstr>
  </property>
</Properties>
</file>