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5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2584F-9F3B-4923-A64E-87A5C2BB76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709C30-D1F3-4D94-A016-7C67E59C7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E7065-F0EA-4935-99EC-A079BEB42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54F3-9FAB-4616-BF69-C26478BE06F8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AE664-01A8-47F7-B84A-7FA36EDCC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B8298-BB3C-4BFB-8DCB-048AC6CB5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BD4-7C9A-4CC2-854F-FA42CBFC9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51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8D1E2-A12D-4DB8-BEBB-74E3A9BBC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71807-8025-4126-8612-8850A72A7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CB697-E459-42B9-9FE8-91381F357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54F3-9FAB-4616-BF69-C26478BE06F8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E3685-27B9-4118-A31A-869432FF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9647C-24CF-4044-8118-21BC44942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BD4-7C9A-4CC2-854F-FA42CBFC9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807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13E759-8583-4E47-A364-35302EDC00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7CA043-7F7E-405B-99F1-097F952FBC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30D42-75C7-486A-BE1B-49A0EE589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54F3-9FAB-4616-BF69-C26478BE06F8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BCC95-A0E8-48A5-BFC6-653B35A87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7E835-9AED-49DD-9F01-C79354993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BD4-7C9A-4CC2-854F-FA42CBFC9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7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BD7A8-4B1C-4C40-B436-84E3D6529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CBF45-B9F0-45A9-AEE1-C563AC05D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EE505-5B9B-4342-A563-A690B3C5D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54F3-9FAB-4616-BF69-C26478BE06F8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34194-C5D6-4AF3-81BD-479C0A2B4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C420A-7D62-4C11-991C-65BA9B29E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BD4-7C9A-4CC2-854F-FA42CBFC9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558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F5A7B-FBE3-49A1-A965-2DFEB5DD9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312CB-C543-42E9-BEEF-EDCB4D322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9B0D0-B328-49E3-9219-7B51BBFD4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54F3-9FAB-4616-BF69-C26478BE06F8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7D8FB-A95E-4287-BCD3-A95F42439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BA339-18A2-4612-A1B2-59DA05250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BD4-7C9A-4CC2-854F-FA42CBFC9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95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063A8-270C-4FFA-847A-EC09D21EE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4F75F-49E7-4134-8467-5C7A9C55C9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26D528-49FB-4E05-9B88-8C04985B3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207B3B-CE8A-404E-B3DB-14AA486E5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54F3-9FAB-4616-BF69-C26478BE06F8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2FA036-63C3-4FD0-BC9F-B8CFE11C7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A14500-C3C4-4C69-A235-0A375FB96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BD4-7C9A-4CC2-854F-FA42CBFC9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78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C70E5-F108-4812-BC7E-F53AC897F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FE97D-6386-4486-A218-B79FA8DE3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28925D-CF4F-4BF6-B6D7-014B99BD2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90EFA-B510-454A-9B8C-F0F0DD8D4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2CE2E8-09CC-4797-BA7F-939126FB4E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9F135B-4201-405C-B1A1-AE9C964E9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54F3-9FAB-4616-BF69-C26478BE06F8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EE500D-50AC-4AF2-A2B4-CE00C0EE9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28E28D-7CBF-4A5B-8EE7-95155415C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BD4-7C9A-4CC2-854F-FA42CBFC9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947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C228B-74FD-4BD6-80C6-94D450320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EA05DA-19D9-4D9F-BA7F-1AF45FD42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54F3-9FAB-4616-BF69-C26478BE06F8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C1218E-4A07-4622-BCA0-84BF236CA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CBD2B-CC1C-4081-9B0A-3B960591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BD4-7C9A-4CC2-854F-FA42CBFC9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48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706969-742A-4895-8067-9137FA5D6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54F3-9FAB-4616-BF69-C26478BE06F8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0E659E-B6E3-49F3-AE8D-8B6A3ABBE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5624A-67F8-489C-92C7-CA374EB3D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BD4-7C9A-4CC2-854F-FA42CBFC9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642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FC1DD-51E6-438C-B1B0-DEBF48591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51E12-1259-44B3-BA44-37757C92F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12C2FA-75CB-4045-85FE-E2481DA57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8EEE07-D10D-452B-B90E-ADDC39A87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54F3-9FAB-4616-BF69-C26478BE06F8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C866E4-62F3-4CB0-8D1E-A9D75DC75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6B452-26FA-4809-9623-29BC65FF2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BD4-7C9A-4CC2-854F-FA42CBFC9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036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9222D-2708-43AB-897B-2D1A168C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EB1134-5E57-41D3-8808-D969F80FC5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E97B86-5DC3-48E4-BA4B-CDEE61D42B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BA625F-B968-48B0-AF5B-C4435D043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54F3-9FAB-4616-BF69-C26478BE06F8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67EA9-E335-446B-A93D-C3E650F2C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4E1DC-7CB9-4037-BDD1-DAF09F26B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BD4-7C9A-4CC2-854F-FA42CBFC9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56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72788A-C3F6-4AF7-AD09-98CCAE1B4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C25B36-F450-437A-96B4-8BD1D4DAB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D1021-3E22-413B-B0E3-D9A4F6370A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154F3-9FAB-4616-BF69-C26478BE06F8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BF8A0-386F-418F-826D-422E52821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0ECDE-C5E1-4222-B22B-AA8C47CC9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73BD4-7C9A-4CC2-854F-FA42CBFC9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66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D26DjxKi-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EF1EF-850D-4679-B41C-3350008D7C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This week’s career of the week is…..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B7CC8E-DA36-4FB2-BAD1-39D68DD7D2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982016"/>
          </a:xfrm>
        </p:spPr>
        <p:txBody>
          <a:bodyPr>
            <a:normAutofit/>
          </a:bodyPr>
          <a:lstStyle/>
          <a:p>
            <a:r>
              <a:rPr lang="en-US" sz="8800" dirty="0"/>
              <a:t>Motor Mechanic</a:t>
            </a:r>
            <a:endParaRPr lang="en-GB" sz="8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2CDD5C-69C9-492F-9E04-1BF9379E7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2" y="4960003"/>
            <a:ext cx="2619375" cy="1743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6DCF96-BB7C-480F-91F5-60855608D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65" y="4855228"/>
            <a:ext cx="2466975" cy="1847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C06DFA-AFD4-439D-8DEC-B66666BA9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8312" y="496719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09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C9C80-125D-451C-A4AD-F176AE631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2" y="754602"/>
            <a:ext cx="10515600" cy="5520074"/>
          </a:xfrm>
        </p:spPr>
        <p:txBody>
          <a:bodyPr>
            <a:normAutofit fontScale="90000"/>
          </a:bodyPr>
          <a:lstStyle/>
          <a:p>
            <a:r>
              <a:rPr lang="en-GB" dirty="0"/>
              <a:t>What is it??</a:t>
            </a:r>
            <a:br>
              <a:rPr lang="en-GB" dirty="0"/>
            </a:br>
            <a:br>
              <a:rPr lang="en-GB" dirty="0"/>
            </a:br>
            <a:r>
              <a:rPr lang="en-US" b="0" i="0" dirty="0">
                <a:solidFill>
                  <a:srgbClr val="0B0C0C"/>
                </a:solidFill>
                <a:effectLst/>
                <a:latin typeface="GDS Transport"/>
              </a:rPr>
              <a:t>Motor mechanics repair and service cars and vans.</a:t>
            </a:r>
            <a:br>
              <a:rPr lang="en-US" b="0" i="0" dirty="0">
                <a:solidFill>
                  <a:srgbClr val="0B0C0C"/>
                </a:solidFill>
                <a:effectLst/>
                <a:latin typeface="GDS Transport"/>
              </a:rPr>
            </a:br>
            <a:r>
              <a:rPr lang="en-US" b="0" i="0" dirty="0">
                <a:solidFill>
                  <a:srgbClr val="0B0C0C"/>
                </a:solidFill>
                <a:effectLst/>
                <a:latin typeface="GDS Transport"/>
              </a:rPr>
              <a:t>As a motor mechanic, you could: find and diagnose faults using hand tools or a computer. advise customers on what repairs are needed, including cost, repair or replace faulty parts and carry out regular maintenance.</a:t>
            </a:r>
            <a:br>
              <a:rPr lang="en-US" b="0" i="0" dirty="0">
                <a:solidFill>
                  <a:srgbClr val="0B0C0C"/>
                </a:solidFill>
                <a:effectLst/>
                <a:latin typeface="GDS Transport"/>
              </a:rPr>
            </a:br>
            <a:b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F927E-2F66-463B-9A6A-219D4216D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575" y="754602"/>
            <a:ext cx="11105225" cy="14776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A3A90-D044-441F-9A3C-6C133E6B7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8494" y="4802977"/>
            <a:ext cx="2961412" cy="197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34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07BDE-4FA0-4089-8A5D-6917188EA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could I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82423-5BA6-42BA-AC40-FAD0BD104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59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 a motor mechanic you would likely work at a garage.  There are lots of garages around !!</a:t>
            </a:r>
          </a:p>
          <a:p>
            <a:pPr marL="0" indent="0">
              <a:buNone/>
            </a:pPr>
            <a:r>
              <a:rPr lang="en-US" dirty="0"/>
              <a:t>Alternatively some motor mechanics who work for companies such as the AA or RAC are mobile mechanics who work at the roadside.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035AC2-F635-46BB-8681-5D437D68C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29" y="3429000"/>
            <a:ext cx="2619375" cy="1743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B573F1-A1FC-4DC3-A9AB-4F387FE68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286" y="3428997"/>
            <a:ext cx="3112634" cy="1743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0D92DB-0BBD-45D8-87EF-363C4A025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5688" y="342899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75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3371A-DA36-4D12-86C0-8CA329166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Much Could I Earn?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A2A09-BAF9-4F58-8883-1E64335C4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Typical salary starts at £18, 000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This can increase to £35, 000 per year for more experienced workers.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Usually you would be working between 38 and 45 hours per week, mostly on a weekday although you could also have to work evenings and weekends.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8DC99E-19CF-4EA6-8F96-24A1D693E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395" y="156368"/>
            <a:ext cx="3767249" cy="250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54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3C1BD-5ED7-4D0F-81BB-9DB323897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qualifications would I need?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51BA7-9857-405E-9479-A27614FB0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1650"/>
            <a:ext cx="10515600" cy="51612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You could take a college course before applying for a trainee motor mechanic role with a garage.</a:t>
            </a:r>
          </a:p>
          <a:p>
            <a:pPr marL="0" indent="0">
              <a:buNone/>
            </a:pPr>
            <a:r>
              <a:rPr lang="en-US" dirty="0"/>
              <a:t>Relevant courses include:</a:t>
            </a:r>
          </a:p>
          <a:p>
            <a:pPr marL="0" indent="0">
              <a:buNone/>
            </a:pPr>
            <a:r>
              <a:rPr lang="en-US" dirty="0"/>
              <a:t>Level 2 Diploma in Light Vehicle Maintenance and Repair Competence (you’ll first need 2 or more GCSE’s at grade 3-9</a:t>
            </a:r>
          </a:p>
          <a:p>
            <a:pPr marL="0" indent="0">
              <a:buNone/>
            </a:pPr>
            <a:r>
              <a:rPr lang="en-US" dirty="0"/>
              <a:t>Level 3 Diploma in Light Vehicle Maintenance (you’ll first need 4 or 5 GCSE’s at grade 4-9)</a:t>
            </a:r>
          </a:p>
          <a:p>
            <a:pPr marL="0" indent="0">
              <a:buNone/>
            </a:pPr>
            <a:r>
              <a:rPr lang="en-US" dirty="0"/>
              <a:t>T Level in Maintenance, Installation and Repair for Engineering and Manufacturing (you’ll first need 4 or 5 GCSE’s at grade 4-9 including English and </a:t>
            </a:r>
            <a:r>
              <a:rPr lang="en-US" dirty="0" err="1"/>
              <a:t>Maths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You could </a:t>
            </a:r>
            <a:r>
              <a:rPr lang="en-US" dirty="0" err="1"/>
              <a:t>specialise</a:t>
            </a:r>
            <a:r>
              <a:rPr lang="en-US" dirty="0"/>
              <a:t> in hybrid and electrical vehicles by doing a course like:</a:t>
            </a:r>
          </a:p>
          <a:p>
            <a:pPr marL="0" indent="0">
              <a:buNone/>
            </a:pPr>
            <a:r>
              <a:rPr lang="en-US" dirty="0"/>
              <a:t>Level 3 Diploma in Auto-Electrical and Mobile Electrical Operations</a:t>
            </a:r>
          </a:p>
          <a:p>
            <a:pPr marL="0" indent="0">
              <a:buNone/>
            </a:pPr>
            <a:r>
              <a:rPr lang="en-US" dirty="0"/>
              <a:t>Level 3 Award in Electric/Hybrid Vehicle System Repair and Replacement  </a:t>
            </a:r>
          </a:p>
          <a:p>
            <a:pPr marL="0" indent="0">
              <a:buNone/>
            </a:pPr>
            <a:r>
              <a:rPr lang="en-US" dirty="0"/>
              <a:t>For these level 3 courses you need 4 or more GCSE’s at grade 4-9.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2474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C73D0-5722-400A-B2C7-52EDD0CED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 you could do an apprenticeship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EDDD1-4C09-48E3-BB89-F98DA8E1C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You could do an advanced motor vehicle service and maintenance technician apprenticeship.</a:t>
            </a:r>
          </a:p>
          <a:p>
            <a:pPr marL="0" indent="0">
              <a:buNone/>
            </a:pPr>
            <a:r>
              <a:rPr lang="en-US" dirty="0"/>
              <a:t>This will usually take 2 to 3 years. You'll do on-the-job training and spend time at a college or training provider.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could also train as a vehicle mechanic in the British Army.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You'll usually need:</a:t>
            </a:r>
          </a:p>
          <a:p>
            <a:pPr marL="0" indent="0">
              <a:buNone/>
            </a:pPr>
            <a:r>
              <a:rPr lang="en-US" dirty="0"/>
              <a:t>some GCSEs, usually including English and </a:t>
            </a:r>
            <a:r>
              <a:rPr lang="en-US" dirty="0" err="1"/>
              <a:t>maths</a:t>
            </a:r>
            <a:r>
              <a:rPr lang="en-US" dirty="0"/>
              <a:t>, or equivalent, for an intermediate apprenticeship</a:t>
            </a:r>
          </a:p>
          <a:p>
            <a:pPr marL="0" indent="0">
              <a:buNone/>
            </a:pPr>
            <a:r>
              <a:rPr lang="en-US" dirty="0"/>
              <a:t>5 GCSEs at grades 9 to 4, including English and </a:t>
            </a:r>
            <a:r>
              <a:rPr lang="en-US" dirty="0" err="1"/>
              <a:t>maths</a:t>
            </a:r>
            <a:r>
              <a:rPr lang="en-US" dirty="0"/>
              <a:t>, for an advanced apprenticeship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7868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C1694-2FFD-4E6D-8174-622DED966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3B18B-310D-426F-A97E-AD74281B4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 may be able to join a company as an trainee mechanic and do training on the job to qualify as a mechanic. It will help if you are interested in the motor industry and enjoy fixing cars. It can also be useful to have a knowledge of different makes and models.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704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12EA-243A-4AD0-A5D6-DF3DA794F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Skills and Knowledge Would You Need?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62CBF-4682-4166-BC02-AD8CFE0AF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You'll need:</a:t>
            </a:r>
          </a:p>
          <a:p>
            <a:pPr marL="0" indent="0">
              <a:buNone/>
            </a:pPr>
            <a:r>
              <a:rPr lang="en-US" dirty="0"/>
              <a:t>the ability to use, repair and maintain machines and tools</a:t>
            </a:r>
          </a:p>
          <a:p>
            <a:pPr marL="0" indent="0">
              <a:buNone/>
            </a:pPr>
            <a:r>
              <a:rPr lang="en-US" dirty="0"/>
              <a:t>to be thorough and pay attention to detail</a:t>
            </a:r>
          </a:p>
          <a:p>
            <a:pPr marL="0" indent="0">
              <a:buNone/>
            </a:pPr>
            <a:r>
              <a:rPr lang="en-US" dirty="0"/>
              <a:t>problem-solving skills</a:t>
            </a:r>
          </a:p>
          <a:p>
            <a:pPr marL="0" indent="0">
              <a:buNone/>
            </a:pPr>
            <a:r>
              <a:rPr lang="en-US" dirty="0"/>
              <a:t>the ability to work well with your hands</a:t>
            </a:r>
          </a:p>
          <a:p>
            <a:pPr marL="0" indent="0">
              <a:buNone/>
            </a:pPr>
            <a:r>
              <a:rPr lang="en-US" dirty="0"/>
              <a:t>customer service skills</a:t>
            </a:r>
          </a:p>
          <a:p>
            <a:pPr marL="0" indent="0">
              <a:buNone/>
            </a:pPr>
            <a:r>
              <a:rPr lang="en-US" dirty="0"/>
              <a:t>the ability to work well with others</a:t>
            </a:r>
          </a:p>
          <a:p>
            <a:pPr marL="0" indent="0">
              <a:buNone/>
            </a:pPr>
            <a:r>
              <a:rPr lang="en-US" dirty="0"/>
              <a:t>knowledge of engineering, science and technology</a:t>
            </a:r>
          </a:p>
          <a:p>
            <a:pPr marL="0" indent="0">
              <a:buNone/>
            </a:pPr>
            <a:r>
              <a:rPr lang="en-US" dirty="0"/>
              <a:t>the ability to use your initiative</a:t>
            </a:r>
          </a:p>
          <a:p>
            <a:pPr marL="0" indent="0">
              <a:buNone/>
            </a:pPr>
            <a:r>
              <a:rPr lang="en-US" dirty="0"/>
              <a:t>to be able to use a computer and the main software packages competently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7252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47F4-FAD3-47DE-9F74-49B16D99C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what is it like to study to be a motor mechanic?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275BD-01BE-410F-A027-2EDD995B7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https://www.youtube.com/watch?v=D26DjxKi-ng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871624-7548-4797-AA69-50EB2FCBB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88" y="4428566"/>
            <a:ext cx="3102105" cy="20643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9DFEFA-A3AD-4066-B877-E3A1B83E3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853" y="4589183"/>
            <a:ext cx="2860739" cy="19036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E0ED78-9A3B-4C10-AE2D-A1EB9ACE19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5129" y="4589183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52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ff51b9-cd20-40e1-be64-c94101b38e9c" xsi:nil="true"/>
    <lcf76f155ced4ddcb4097134ff3c332f xmlns="850e07c4-6d11-4d6c-b0ce-da35b0f27db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F739575735D7499EF060E3ABB3460E" ma:contentTypeVersion="18" ma:contentTypeDescription="Create a new document." ma:contentTypeScope="" ma:versionID="7b520a9101c52db245790178fa144865">
  <xsd:schema xmlns:xsd="http://www.w3.org/2001/XMLSchema" xmlns:xs="http://www.w3.org/2001/XMLSchema" xmlns:p="http://schemas.microsoft.com/office/2006/metadata/properties" xmlns:ns2="850e07c4-6d11-4d6c-b0ce-da35b0f27db5" xmlns:ns3="47908df9-5a43-4ab6-9d9e-8d486b01f7e3" xmlns:ns4="cbff51b9-cd20-40e1-be64-c94101b38e9c" targetNamespace="http://schemas.microsoft.com/office/2006/metadata/properties" ma:root="true" ma:fieldsID="73faa44e247add342a83b555eac5c877" ns2:_="" ns3:_="" ns4:_="">
    <xsd:import namespace="850e07c4-6d11-4d6c-b0ce-da35b0f27db5"/>
    <xsd:import namespace="47908df9-5a43-4ab6-9d9e-8d486b01f7e3"/>
    <xsd:import namespace="cbff51b9-cd20-40e1-be64-c94101b38e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0e07c4-6d11-4d6c-b0ce-da35b0f27d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c7e2435-1da6-4173-9f11-7cf1c7d15a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908df9-5a43-4ab6-9d9e-8d486b01f7e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ff51b9-cd20-40e1-be64-c94101b38e9c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874584c6-6020-4213-9069-34dff405a353}" ma:internalName="TaxCatchAll" ma:showField="CatchAllData" ma:web="cbff51b9-cd20-40e1-be64-c94101b38e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864D25-7695-4AEB-B740-1FA8B01C9903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4a51e8f4-3571-4c41-95ce-fedd0e57175b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5c405795-7ce0-4f14-838a-f2e80ccf1c0c"/>
  </ds:schemaRefs>
</ds:datastoreItem>
</file>

<file path=customXml/itemProps2.xml><?xml version="1.0" encoding="utf-8"?>
<ds:datastoreItem xmlns:ds="http://schemas.openxmlformats.org/officeDocument/2006/customXml" ds:itemID="{F7C3E1E5-D9FB-45CE-AB15-2225773763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5710AB-A66C-4ED6-BCFF-7BD18420633D}"/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570</Words>
  <Application>Microsoft Office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GDS Transport</vt:lpstr>
      <vt:lpstr>Office Theme</vt:lpstr>
      <vt:lpstr>This week’s career of the week is…..</vt:lpstr>
      <vt:lpstr>What is it??  Motor mechanics repair and service cars and vans. As a motor mechanic, you could: find and diagnose faults using hand tools or a computer. advise customers on what repairs are needed, including cost, repair or replace faulty parts and carry out regular maintenance.  </vt:lpstr>
      <vt:lpstr>Where could I work?</vt:lpstr>
      <vt:lpstr>How Much Could I Earn?</vt:lpstr>
      <vt:lpstr>What qualifications would I need?</vt:lpstr>
      <vt:lpstr>Or you could do an apprenticeship</vt:lpstr>
      <vt:lpstr>Or</vt:lpstr>
      <vt:lpstr>What Skills and Knowledge Would You Need?</vt:lpstr>
      <vt:lpstr>So what is it like to study to be a motor mechanic?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week’s career of the week is…..</dc:title>
  <dc:creator>Archdale, Tracey</dc:creator>
  <cp:lastModifiedBy>Archdale, Tracey</cp:lastModifiedBy>
  <cp:revision>8</cp:revision>
  <dcterms:created xsi:type="dcterms:W3CDTF">2022-09-13T22:56:24Z</dcterms:created>
  <dcterms:modified xsi:type="dcterms:W3CDTF">2024-02-08T01:00:10Z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0x01010065CB604AB3CE1541B5610E041F681369</vt:lpwstr>
  </property>
</Properties>
</file>