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3"/>
  </p:sldMasterIdLst>
  <p:notesMasterIdLst>
    <p:notesMasterId r:id="rId5"/>
  </p:notesMasterIdLst>
  <p:sldIdLst>
    <p:sldId id="258" r:id="rId4"/>
  </p:sldIdLst>
  <p:sldSz cx="9720263" cy="17640300"/>
  <p:notesSz cx="6669088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E8"/>
    <a:srgbClr val="CCFFFF"/>
    <a:srgbClr val="99FFCC"/>
    <a:srgbClr val="FF9999"/>
    <a:srgbClr val="CC99FF"/>
    <a:srgbClr val="CCCCFF"/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187" autoAdjust="0"/>
  </p:normalViewPr>
  <p:slideViewPr>
    <p:cSldViewPr snapToGrid="0">
      <p:cViewPr varScale="1">
        <p:scale>
          <a:sx n="31" d="100"/>
          <a:sy n="31" d="100"/>
        </p:scale>
        <p:origin x="9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wcutt, Olivia" userId="01d5f49d-977a-44ca-98ce-28a254fde5a2" providerId="ADAL" clId="{C387E257-2CBB-43F0-938A-49AC63FF47A0}"/>
    <pc:docChg chg="custSel modSld">
      <pc:chgData name="Bawcutt, Olivia" userId="01d5f49d-977a-44ca-98ce-28a254fde5a2" providerId="ADAL" clId="{C387E257-2CBB-43F0-938A-49AC63FF47A0}" dt="2021-12-16T12:38:10.314" v="109" actId="14100"/>
      <pc:docMkLst>
        <pc:docMk/>
      </pc:docMkLst>
      <pc:sldChg chg="addSp delSp modSp">
        <pc:chgData name="Bawcutt, Olivia" userId="01d5f49d-977a-44ca-98ce-28a254fde5a2" providerId="ADAL" clId="{C387E257-2CBB-43F0-938A-49AC63FF47A0}" dt="2021-12-16T12:38:10.314" v="109" actId="14100"/>
        <pc:sldMkLst>
          <pc:docMk/>
          <pc:sldMk cId="0" sldId="258"/>
        </pc:sldMkLst>
        <pc:spChg chg="mod">
          <ac:chgData name="Bawcutt, Olivia" userId="01d5f49d-977a-44ca-98ce-28a254fde5a2" providerId="ADAL" clId="{C387E257-2CBB-43F0-938A-49AC63FF47A0}" dt="2021-12-16T12:38:00.023" v="105" actId="1076"/>
          <ac:spMkLst>
            <pc:docMk/>
            <pc:sldMk cId="0" sldId="258"/>
            <ac:spMk id="34" creationId="{47D24B3E-9BBD-4800-9BC4-2BB31020B15A}"/>
          </ac:spMkLst>
        </pc:spChg>
        <pc:spChg chg="mod">
          <ac:chgData name="Bawcutt, Olivia" userId="01d5f49d-977a-44ca-98ce-28a254fde5a2" providerId="ADAL" clId="{C387E257-2CBB-43F0-938A-49AC63FF47A0}" dt="2021-12-16T12:38:00.023" v="105" actId="1076"/>
          <ac:spMkLst>
            <pc:docMk/>
            <pc:sldMk cId="0" sldId="258"/>
            <ac:spMk id="35" creationId="{76ED49AA-516B-4F96-B00D-5A1ECE9E3D02}"/>
          </ac:spMkLst>
        </pc:spChg>
        <pc:spChg chg="mod">
          <ac:chgData name="Bawcutt, Olivia" userId="01d5f49d-977a-44ca-98ce-28a254fde5a2" providerId="ADAL" clId="{C387E257-2CBB-43F0-938A-49AC63FF47A0}" dt="2021-12-16T12:38:00.023" v="105" actId="1076"/>
          <ac:spMkLst>
            <pc:docMk/>
            <pc:sldMk cId="0" sldId="258"/>
            <ac:spMk id="36" creationId="{DCA64C3C-0D7A-4C05-8C3C-6D74FFA815CE}"/>
          </ac:spMkLst>
        </pc:spChg>
        <pc:spChg chg="add mod">
          <ac:chgData name="Bawcutt, Olivia" userId="01d5f49d-977a-44ca-98ce-28a254fde5a2" providerId="ADAL" clId="{C387E257-2CBB-43F0-938A-49AC63FF47A0}" dt="2021-12-16T12:37:12.835" v="3" actId="1076"/>
          <ac:spMkLst>
            <pc:docMk/>
            <pc:sldMk cId="0" sldId="258"/>
            <ac:spMk id="70" creationId="{123CAABF-CBC3-4BA1-A61C-2EBF3BB427A5}"/>
          </ac:spMkLst>
        </pc:spChg>
        <pc:spChg chg="add mod">
          <ac:chgData name="Bawcutt, Olivia" userId="01d5f49d-977a-44ca-98ce-28a254fde5a2" providerId="ADAL" clId="{C387E257-2CBB-43F0-938A-49AC63FF47A0}" dt="2021-12-16T12:37:14.798" v="4" actId="1076"/>
          <ac:spMkLst>
            <pc:docMk/>
            <pc:sldMk cId="0" sldId="258"/>
            <ac:spMk id="71" creationId="{63C30449-C537-4E53-9E88-3778AEBA6047}"/>
          </ac:spMkLst>
        </pc:spChg>
        <pc:spChg chg="add mod">
          <ac:chgData name="Bawcutt, Olivia" userId="01d5f49d-977a-44ca-98ce-28a254fde5a2" providerId="ADAL" clId="{C387E257-2CBB-43F0-938A-49AC63FF47A0}" dt="2021-12-16T12:37:17.108" v="5" actId="1076"/>
          <ac:spMkLst>
            <pc:docMk/>
            <pc:sldMk cId="0" sldId="258"/>
            <ac:spMk id="72" creationId="{7F9C8C06-B577-47D9-83F5-071901ED3640}"/>
          </ac:spMkLst>
        </pc:spChg>
        <pc:spChg chg="add mod">
          <ac:chgData name="Bawcutt, Olivia" userId="01d5f49d-977a-44ca-98ce-28a254fde5a2" providerId="ADAL" clId="{C387E257-2CBB-43F0-938A-49AC63FF47A0}" dt="2021-12-16T12:37:27.045" v="9" actId="1076"/>
          <ac:spMkLst>
            <pc:docMk/>
            <pc:sldMk cId="0" sldId="258"/>
            <ac:spMk id="86" creationId="{BC004E89-6645-4DB9-8A3F-EF903D858F6B}"/>
          </ac:spMkLst>
        </pc:spChg>
        <pc:spChg chg="add mod">
          <ac:chgData name="Bawcutt, Olivia" userId="01d5f49d-977a-44ca-98ce-28a254fde5a2" providerId="ADAL" clId="{C387E257-2CBB-43F0-938A-49AC63FF47A0}" dt="2021-12-16T12:37:28.423" v="10" actId="1076"/>
          <ac:spMkLst>
            <pc:docMk/>
            <pc:sldMk cId="0" sldId="258"/>
            <ac:spMk id="92" creationId="{EA87EF4D-F1BE-4637-A6AD-E69E37C3B048}"/>
          </ac:spMkLst>
        </pc:spChg>
        <pc:spChg chg="add del mod">
          <ac:chgData name="Bawcutt, Olivia" userId="01d5f49d-977a-44ca-98ce-28a254fde5a2" providerId="ADAL" clId="{C387E257-2CBB-43F0-938A-49AC63FF47A0}" dt="2021-12-16T12:37:50.034" v="101" actId="478"/>
          <ac:spMkLst>
            <pc:docMk/>
            <pc:sldMk cId="0" sldId="258"/>
            <ac:spMk id="95" creationId="{A6665251-540F-47D7-BBC2-27A64F2A85D1}"/>
          </ac:spMkLst>
        </pc:spChg>
        <pc:spChg chg="add mod">
          <ac:chgData name="Bawcutt, Olivia" userId="01d5f49d-977a-44ca-98ce-28a254fde5a2" providerId="ADAL" clId="{C387E257-2CBB-43F0-938A-49AC63FF47A0}" dt="2021-12-16T12:37:55.467" v="104" actId="20577"/>
          <ac:spMkLst>
            <pc:docMk/>
            <pc:sldMk cId="0" sldId="258"/>
            <ac:spMk id="96" creationId="{735A3944-2000-4D23-AE68-589D95FF1BD7}"/>
          </ac:spMkLst>
        </pc:spChg>
        <pc:spChg chg="add mod">
          <ac:chgData name="Bawcutt, Olivia" userId="01d5f49d-977a-44ca-98ce-28a254fde5a2" providerId="ADAL" clId="{C387E257-2CBB-43F0-938A-49AC63FF47A0}" dt="2021-12-16T12:38:03.664" v="106" actId="1076"/>
          <ac:spMkLst>
            <pc:docMk/>
            <pc:sldMk cId="0" sldId="258"/>
            <ac:spMk id="97" creationId="{D95104EA-5018-4151-ADC5-1D66AA8C7B20}"/>
          </ac:spMkLst>
        </pc:spChg>
        <pc:spChg chg="add mod">
          <ac:chgData name="Bawcutt, Olivia" userId="01d5f49d-977a-44ca-98ce-28a254fde5a2" providerId="ADAL" clId="{C387E257-2CBB-43F0-938A-49AC63FF47A0}" dt="2021-12-16T12:37:10.661" v="2" actId="1076"/>
          <ac:spMkLst>
            <pc:docMk/>
            <pc:sldMk cId="0" sldId="258"/>
            <ac:spMk id="98" creationId="{55EB1067-2E48-43CB-B94B-D39A4560AEB4}"/>
          </ac:spMkLst>
        </pc:spChg>
        <pc:cxnChg chg="add mod">
          <ac:chgData name="Bawcutt, Olivia" userId="01d5f49d-977a-44ca-98ce-28a254fde5a2" providerId="ADAL" clId="{C387E257-2CBB-43F0-938A-49AC63FF47A0}" dt="2021-12-16T12:38:10.314" v="109" actId="14100"/>
          <ac:cxnSpMkLst>
            <pc:docMk/>
            <pc:sldMk cId="0" sldId="258"/>
            <ac:cxnSpMk id="99" creationId="{271504E3-C0D7-4D43-ABC6-6CF0F12305B9}"/>
          </ac:cxnSpMkLst>
        </pc:cxnChg>
      </pc:sldChg>
    </pc:docChg>
  </pc:docChgLst>
  <pc:docChgLst>
    <pc:chgData name="Bawcutt, Olivia" userId="01d5f49d-977a-44ca-98ce-28a254fde5a2" providerId="ADAL" clId="{3ABFF7EE-6B2E-4F1A-8926-4D8E72E1563F}"/>
    <pc:docChg chg="modSld">
      <pc:chgData name="Bawcutt, Olivia" userId="01d5f49d-977a-44ca-98ce-28a254fde5a2" providerId="ADAL" clId="{3ABFF7EE-6B2E-4F1A-8926-4D8E72E1563F}" dt="2021-12-01T11:29:54.379" v="45" actId="1076"/>
      <pc:docMkLst>
        <pc:docMk/>
      </pc:docMkLst>
      <pc:sldChg chg="addSp modSp">
        <pc:chgData name="Bawcutt, Olivia" userId="01d5f49d-977a-44ca-98ce-28a254fde5a2" providerId="ADAL" clId="{3ABFF7EE-6B2E-4F1A-8926-4D8E72E1563F}" dt="2021-12-01T11:29:54.379" v="45" actId="1076"/>
        <pc:sldMkLst>
          <pc:docMk/>
          <pc:sldMk cId="0" sldId="258"/>
        </pc:sldMkLst>
        <pc:spChg chg="add mod">
          <ac:chgData name="Bawcutt, Olivia" userId="01d5f49d-977a-44ca-98ce-28a254fde5a2" providerId="ADAL" clId="{3ABFF7EE-6B2E-4F1A-8926-4D8E72E1563F}" dt="2021-12-01T11:28:43.557" v="22" actId="1076"/>
          <ac:spMkLst>
            <pc:docMk/>
            <pc:sldMk cId="0" sldId="258"/>
            <ac:spMk id="50" creationId="{3C2AB282-61F5-4DEB-9E32-B5743F461171}"/>
          </ac:spMkLst>
        </pc:spChg>
        <pc:spChg chg="add mod">
          <ac:chgData name="Bawcutt, Olivia" userId="01d5f49d-977a-44ca-98ce-28a254fde5a2" providerId="ADAL" clId="{3ABFF7EE-6B2E-4F1A-8926-4D8E72E1563F}" dt="2021-12-01T11:29:06.358" v="32" actId="1076"/>
          <ac:spMkLst>
            <pc:docMk/>
            <pc:sldMk cId="0" sldId="258"/>
            <ac:spMk id="52" creationId="{0055049B-535A-488A-B526-F20D4AFF7272}"/>
          </ac:spMkLst>
        </pc:spChg>
        <pc:spChg chg="add mod">
          <ac:chgData name="Bawcutt, Olivia" userId="01d5f49d-977a-44ca-98ce-28a254fde5a2" providerId="ADAL" clId="{3ABFF7EE-6B2E-4F1A-8926-4D8E72E1563F}" dt="2021-12-01T11:29:08.644" v="33" actId="1076"/>
          <ac:spMkLst>
            <pc:docMk/>
            <pc:sldMk cId="0" sldId="258"/>
            <ac:spMk id="53" creationId="{15AFB745-F34C-4A1B-9D3B-3FCBD99708FC}"/>
          </ac:spMkLst>
        </pc:spChg>
        <pc:spChg chg="add mod">
          <ac:chgData name="Bawcutt, Olivia" userId="01d5f49d-977a-44ca-98ce-28a254fde5a2" providerId="ADAL" clId="{3ABFF7EE-6B2E-4F1A-8926-4D8E72E1563F}" dt="2021-12-01T11:29:11.558" v="34" actId="1076"/>
          <ac:spMkLst>
            <pc:docMk/>
            <pc:sldMk cId="0" sldId="258"/>
            <ac:spMk id="54" creationId="{1D371C4D-E285-4B07-A812-5C2CB70676E5}"/>
          </ac:spMkLst>
        </pc:spChg>
        <pc:spChg chg="add mod">
          <ac:chgData name="Bawcutt, Olivia" userId="01d5f49d-977a-44ca-98ce-28a254fde5a2" providerId="ADAL" clId="{3ABFF7EE-6B2E-4F1A-8926-4D8E72E1563F}" dt="2021-12-01T11:29:15.319" v="35" actId="1076"/>
          <ac:spMkLst>
            <pc:docMk/>
            <pc:sldMk cId="0" sldId="258"/>
            <ac:spMk id="55" creationId="{B538EC5A-2FC9-42FA-AA02-A42D2E13D462}"/>
          </ac:spMkLst>
        </pc:spChg>
        <pc:spChg chg="add mod">
          <ac:chgData name="Bawcutt, Olivia" userId="01d5f49d-977a-44ca-98ce-28a254fde5a2" providerId="ADAL" clId="{3ABFF7EE-6B2E-4F1A-8926-4D8E72E1563F}" dt="2021-12-01T11:29:17.479" v="36" actId="1076"/>
          <ac:spMkLst>
            <pc:docMk/>
            <pc:sldMk cId="0" sldId="258"/>
            <ac:spMk id="57" creationId="{B2114CDA-01F4-4BD9-9225-D79DCCF0EBEF}"/>
          </ac:spMkLst>
        </pc:spChg>
        <pc:spChg chg="add mod">
          <ac:chgData name="Bawcutt, Olivia" userId="01d5f49d-977a-44ca-98ce-28a254fde5a2" providerId="ADAL" clId="{3ABFF7EE-6B2E-4F1A-8926-4D8E72E1563F}" dt="2021-12-01T11:29:05" v="31" actId="1076"/>
          <ac:spMkLst>
            <pc:docMk/>
            <pc:sldMk cId="0" sldId="258"/>
            <ac:spMk id="58" creationId="{17627937-73FA-414F-A9F8-87DA479ED200}"/>
          </ac:spMkLst>
        </pc:spChg>
        <pc:spChg chg="add mod">
          <ac:chgData name="Bawcutt, Olivia" userId="01d5f49d-977a-44ca-98ce-28a254fde5a2" providerId="ADAL" clId="{3ABFF7EE-6B2E-4F1A-8926-4D8E72E1563F}" dt="2021-12-01T11:29:31.531" v="39" actId="1076"/>
          <ac:spMkLst>
            <pc:docMk/>
            <pc:sldMk cId="0" sldId="258"/>
            <ac:spMk id="64" creationId="{F6287D88-F574-4BF5-AA6A-00A6BD9D9DC0}"/>
          </ac:spMkLst>
        </pc:spChg>
        <pc:spChg chg="add mod">
          <ac:chgData name="Bawcutt, Olivia" userId="01d5f49d-977a-44ca-98ce-28a254fde5a2" providerId="ADAL" clId="{3ABFF7EE-6B2E-4F1A-8926-4D8E72E1563F}" dt="2021-12-01T11:29:54.379" v="45" actId="1076"/>
          <ac:spMkLst>
            <pc:docMk/>
            <pc:sldMk cId="0" sldId="258"/>
            <ac:spMk id="67" creationId="{55441427-1918-4EEE-A84B-B9E5C72F3F2A}"/>
          </ac:spMkLst>
        </pc:spChg>
        <pc:spChg chg="mod">
          <ac:chgData name="Bawcutt, Olivia" userId="01d5f49d-977a-44ca-98ce-28a254fde5a2" providerId="ADAL" clId="{3ABFF7EE-6B2E-4F1A-8926-4D8E72E1563F}" dt="2021-12-01T11:28:57.699" v="28" actId="1036"/>
          <ac:spMkLst>
            <pc:docMk/>
            <pc:sldMk cId="0" sldId="258"/>
            <ac:spMk id="76" creationId="{BFBA2511-6CE7-47FC-B10E-CB6B7759DDEA}"/>
          </ac:spMkLst>
        </pc:spChg>
        <pc:spChg chg="mod">
          <ac:chgData name="Bawcutt, Olivia" userId="01d5f49d-977a-44ca-98ce-28a254fde5a2" providerId="ADAL" clId="{3ABFF7EE-6B2E-4F1A-8926-4D8E72E1563F}" dt="2021-12-01T11:27:51.763" v="15" actId="1076"/>
          <ac:spMkLst>
            <pc:docMk/>
            <pc:sldMk cId="0" sldId="258"/>
            <ac:spMk id="87" creationId="{A8433E46-1FC0-4015-AAC8-815BC5F4ECD8}"/>
          </ac:spMkLst>
        </pc:spChg>
        <pc:spChg chg="mod">
          <ac:chgData name="Bawcutt, Olivia" userId="01d5f49d-977a-44ca-98ce-28a254fde5a2" providerId="ADAL" clId="{3ABFF7EE-6B2E-4F1A-8926-4D8E72E1563F}" dt="2021-12-01T11:27:20.895" v="2" actId="20577"/>
          <ac:spMkLst>
            <pc:docMk/>
            <pc:sldMk cId="0" sldId="258"/>
            <ac:spMk id="88" creationId="{A8433E46-1FC0-4015-AAC8-815BC5F4ECD8}"/>
          </ac:spMkLst>
        </pc:spChg>
        <pc:spChg chg="mod">
          <ac:chgData name="Bawcutt, Olivia" userId="01d5f49d-977a-44ca-98ce-28a254fde5a2" providerId="ADAL" clId="{3ABFF7EE-6B2E-4F1A-8926-4D8E72E1563F}" dt="2021-12-01T11:27:27.223" v="6" actId="20577"/>
          <ac:spMkLst>
            <pc:docMk/>
            <pc:sldMk cId="0" sldId="258"/>
            <ac:spMk id="89" creationId="{39FAF4F0-9457-4F64-8BF0-0B08D2086595}"/>
          </ac:spMkLst>
        </pc:spChg>
        <pc:spChg chg="mod">
          <ac:chgData name="Bawcutt, Olivia" userId="01d5f49d-977a-44ca-98ce-28a254fde5a2" providerId="ADAL" clId="{3ABFF7EE-6B2E-4F1A-8926-4D8E72E1563F}" dt="2021-12-01T11:27:24.055" v="4" actId="20577"/>
          <ac:spMkLst>
            <pc:docMk/>
            <pc:sldMk cId="0" sldId="258"/>
            <ac:spMk id="90" creationId="{7008A8EA-23B5-41AD-87F5-6073401C5A84}"/>
          </ac:spMkLst>
        </pc:spChg>
        <pc:spChg chg="mod">
          <ac:chgData name="Bawcutt, Olivia" userId="01d5f49d-977a-44ca-98ce-28a254fde5a2" providerId="ADAL" clId="{3ABFF7EE-6B2E-4F1A-8926-4D8E72E1563F}" dt="2021-12-01T11:27:33.741" v="8" actId="20577"/>
          <ac:spMkLst>
            <pc:docMk/>
            <pc:sldMk cId="0" sldId="258"/>
            <ac:spMk id="91" creationId="{006563E6-5BD5-4491-85B9-D54D773D33C1}"/>
          </ac:spMkLst>
        </pc:spChg>
        <pc:spChg chg="mod">
          <ac:chgData name="Bawcutt, Olivia" userId="01d5f49d-977a-44ca-98ce-28a254fde5a2" providerId="ADAL" clId="{3ABFF7EE-6B2E-4F1A-8926-4D8E72E1563F}" dt="2021-12-01T11:27:38.333" v="9" actId="1076"/>
          <ac:spMkLst>
            <pc:docMk/>
            <pc:sldMk cId="0" sldId="258"/>
            <ac:spMk id="93" creationId="{85FB2401-8C6B-41D2-8D04-DD9ADC1F232D}"/>
          </ac:spMkLst>
        </pc:spChg>
        <pc:cxnChg chg="add mod">
          <ac:chgData name="Bawcutt, Olivia" userId="01d5f49d-977a-44ca-98ce-28a254fde5a2" providerId="ADAL" clId="{3ABFF7EE-6B2E-4F1A-8926-4D8E72E1563F}" dt="2021-12-01T11:29:40.514" v="43" actId="1076"/>
          <ac:cxnSpMkLst>
            <pc:docMk/>
            <pc:sldMk cId="0" sldId="258"/>
            <ac:cxnSpMk id="65" creationId="{006686C3-D4AF-4F65-B1E5-D7AD7E27DBA5}"/>
          </ac:cxnSpMkLst>
        </pc:cxnChg>
        <pc:cxnChg chg="mod">
          <ac:chgData name="Bawcutt, Olivia" userId="01d5f49d-977a-44ca-98ce-28a254fde5a2" providerId="ADAL" clId="{3ABFF7EE-6B2E-4F1A-8926-4D8E72E1563F}" dt="2021-12-01T11:27:43.032" v="12" actId="1076"/>
          <ac:cxnSpMkLst>
            <pc:docMk/>
            <pc:sldMk cId="0" sldId="258"/>
            <ac:cxnSpMk id="94" creationId="{A0FC9474-B8F0-4687-9672-1241F21B9E5A}"/>
          </ac:cxnSpMkLst>
        </pc:cxnChg>
      </pc:sldChg>
    </pc:docChg>
  </pc:docChgLst>
  <pc:docChgLst>
    <pc:chgData name="George Ruddle" userId="S::gru@pewsey-vale.wilts.sch.uk::04385685-7790-42d6-92f0-e8babc116f6e" providerId="AD" clId="Web-{D9D94A8E-2E69-9BE9-DC03-421E97BCF1AE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F2C704-15EB-4CA0-9E4C-8C2293D4B7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5088A-B8E9-46E6-8C89-BD7203D5AA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DA740C-E2AC-4F65-8F85-DECD4C27AFFC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63BFC7-A5EB-4897-AA87-FB7249B9F7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13000" y="1241425"/>
            <a:ext cx="184308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758A500-8DC2-4E6A-93E6-0C46ECC6A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00EBA-99CA-4E33-A694-EBDC230B11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8A9E4-C51D-4E70-AE18-4F0AE29FDD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/>
            </a:lvl1pPr>
          </a:lstStyle>
          <a:p>
            <a:fld id="{B0993C66-9E80-45BE-A4F5-A0FFDEF743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54FB0-C60D-4C7D-8464-39C3F2CE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EA4E-DC99-48BC-B370-D907B5B87A89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6CC89-32C9-4EDF-A6D1-88847B73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8C752-3F37-454A-B3A8-912F3E13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9B704-2E9F-4168-974E-352993A6AD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45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369A9-6A5A-47E9-9F07-A89AD97F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2B751-539B-422B-B21C-263281DD78B3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269A7-F398-4F46-A88F-AD0BAFCA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5EF2C-9350-46DD-BA89-27DF1727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B9A8-9C82-418B-8044-E590B6E971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8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11DFA-F572-4531-965E-66E10C52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8C7D-2EE6-427C-B5DB-A115A50674FC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8C90D-A456-4CDC-A252-E43198BC9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1F1B3-9CA5-4DF5-9581-D5E68D13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44EC3-91CC-4A50-90FE-D641C7B725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37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225B0-E674-4374-BF6D-0829A4CF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0503-88D6-4708-ADC3-F50B800B55C7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0609-EE14-4035-9258-3640A43A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7A46A-2424-4DA2-9BCC-71C89D4D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9E750-EFE1-41D2-A668-B21CE0A932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0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34B3D-4274-457D-95EF-ED369D5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6AC1-50EB-4A9B-9804-D3FD5970C91A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59F33-5D95-4DFA-8812-DEB7BCAB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7C230-D83E-4ECD-9550-26937BFB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1D3A6-1C64-4EC2-B8CA-C1DAB8B11D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91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6EA976-D67A-4860-91C2-4A1B3E91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23C11-106B-4F27-A74B-76A5923C6029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2882B6-83EB-449A-B999-76052077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02495-7D7E-49BA-9474-B41F6681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4D109-3FCC-4D8D-8515-F7FF2AA7BE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873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952B282-1C71-4F3A-8512-5D5B0449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782A-8358-4854-BC4C-A7134846E06C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2B7FE0-78CD-46D5-AA86-E14D8BC8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BFD515-0F38-4787-92D4-397085E1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82244-FCB1-4BF4-81D0-5896D8D97A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05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BB1302-8499-4F36-88EB-7AC197CB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14DE-D415-45CD-B5A6-7F96F762549E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CA00DD-8CCF-4DAD-8C32-ECEF543B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681BF7-70EC-4076-AE3B-6A2CA310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9BED3-F804-4A4B-B694-ECD3E2A3F7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40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21D0EA4-85B5-479A-AB2E-A301ED62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0471-3596-469F-8B07-479D4199DE38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2161FC-944C-461F-A9C5-66036B4C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90F560-DDB8-40EB-B6FF-10DBF72E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2698-5F20-4F84-B570-F51696722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C2853C-EE3A-4217-89C6-C73C899D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3328-D698-44AD-90F7-3C2979254A4D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037F1C-7A17-42C6-B679-4B3C7B44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0AB587-8991-4EA9-AC00-F4A50EAB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919C1-2013-4E7F-8B73-69A32C4467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216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7F1AD3-0704-4E31-92E3-BF413686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646D6-34AE-46A3-84FB-7C98141036D7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4C6C7B-0F48-424F-8A88-A14C7407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C10EED-B94A-4068-9076-470C8314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1F812-1677-4725-913D-AD439A7477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9FE081-EEB5-49F7-BDDB-B5664AE3B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852DCC3-ED32-420B-A4E4-F8DB51CB6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467A3-8835-48A9-A39B-ED6843EFB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8F1392-9954-4929-AE5E-1793E18F78C2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5FBB8-74EF-4A48-8A86-25B220D20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76490-517E-43F7-B94E-D7ACCED85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415948-FC57-4839-84ED-0094EDEE43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-Shape 44">
            <a:extLst>
              <a:ext uri="{FF2B5EF4-FFF2-40B4-BE49-F238E27FC236}">
                <a16:creationId xmlns:a16="http://schemas.microsoft.com/office/drawing/2014/main" id="{4814AB7E-E08E-4C3B-924B-22F0342B01AE}"/>
              </a:ext>
            </a:extLst>
          </p:cNvPr>
          <p:cNvSpPr/>
          <p:nvPr/>
        </p:nvSpPr>
        <p:spPr>
          <a:xfrm>
            <a:off x="927100" y="252571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47" name="L-Shape 46">
            <a:extLst>
              <a:ext uri="{FF2B5EF4-FFF2-40B4-BE49-F238E27FC236}">
                <a16:creationId xmlns:a16="http://schemas.microsoft.com/office/drawing/2014/main" id="{1BA28520-6DD4-4557-B014-E318D0EDBCB7}"/>
              </a:ext>
            </a:extLst>
          </p:cNvPr>
          <p:cNvSpPr/>
          <p:nvPr/>
        </p:nvSpPr>
        <p:spPr>
          <a:xfrm rot="10800000" flipH="1">
            <a:off x="927100" y="110490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68" name="L-Shape 67">
            <a:extLst>
              <a:ext uri="{FF2B5EF4-FFF2-40B4-BE49-F238E27FC236}">
                <a16:creationId xmlns:a16="http://schemas.microsoft.com/office/drawing/2014/main" id="{45DC31FF-26D0-4C8C-AD1D-EFB1E248FDF7}"/>
              </a:ext>
            </a:extLst>
          </p:cNvPr>
          <p:cNvSpPr/>
          <p:nvPr/>
        </p:nvSpPr>
        <p:spPr>
          <a:xfrm flipH="1" flipV="1">
            <a:off x="927100" y="3184525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69" name="L-Shape 68">
            <a:extLst>
              <a:ext uri="{FF2B5EF4-FFF2-40B4-BE49-F238E27FC236}">
                <a16:creationId xmlns:a16="http://schemas.microsoft.com/office/drawing/2014/main" id="{71506D16-56F4-43D2-945D-2D1C8C48DC24}"/>
              </a:ext>
            </a:extLst>
          </p:cNvPr>
          <p:cNvSpPr/>
          <p:nvPr/>
        </p:nvSpPr>
        <p:spPr>
          <a:xfrm rot="10800000" flipV="1">
            <a:off x="927100" y="453390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4" name="L-Shape 73">
            <a:extLst>
              <a:ext uri="{FF2B5EF4-FFF2-40B4-BE49-F238E27FC236}">
                <a16:creationId xmlns:a16="http://schemas.microsoft.com/office/drawing/2014/main" id="{4BE201A2-D000-48E3-A0DA-F4A3338A7F0D}"/>
              </a:ext>
            </a:extLst>
          </p:cNvPr>
          <p:cNvSpPr/>
          <p:nvPr/>
        </p:nvSpPr>
        <p:spPr>
          <a:xfrm>
            <a:off x="908050" y="6645275"/>
            <a:ext cx="8032750" cy="1420813"/>
          </a:xfrm>
          <a:prstGeom prst="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5" name="L-Shape 74">
            <a:extLst>
              <a:ext uri="{FF2B5EF4-FFF2-40B4-BE49-F238E27FC236}">
                <a16:creationId xmlns:a16="http://schemas.microsoft.com/office/drawing/2014/main" id="{C68F8962-D4FB-4C90-9A1A-B44F14CE9F04}"/>
              </a:ext>
            </a:extLst>
          </p:cNvPr>
          <p:cNvSpPr/>
          <p:nvPr/>
        </p:nvSpPr>
        <p:spPr>
          <a:xfrm rot="10800000" flipH="1">
            <a:off x="908050" y="522446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6" name="L-Shape 75">
            <a:extLst>
              <a:ext uri="{FF2B5EF4-FFF2-40B4-BE49-F238E27FC236}">
                <a16:creationId xmlns:a16="http://schemas.microsoft.com/office/drawing/2014/main" id="{BFBA2511-6CE7-47FC-B10E-CB6B7759DDEA}"/>
              </a:ext>
            </a:extLst>
          </p:cNvPr>
          <p:cNvSpPr/>
          <p:nvPr/>
        </p:nvSpPr>
        <p:spPr>
          <a:xfrm flipH="1" flipV="1">
            <a:off x="908050" y="733881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7" name="L-Shape 76">
            <a:extLst>
              <a:ext uri="{FF2B5EF4-FFF2-40B4-BE49-F238E27FC236}">
                <a16:creationId xmlns:a16="http://schemas.microsoft.com/office/drawing/2014/main" id="{3972FCCB-2975-40D5-9C77-B2381E15877E}"/>
              </a:ext>
            </a:extLst>
          </p:cNvPr>
          <p:cNvSpPr/>
          <p:nvPr/>
        </p:nvSpPr>
        <p:spPr>
          <a:xfrm rot="10800000" flipV="1">
            <a:off x="898525" y="8651875"/>
            <a:ext cx="8042275" cy="1420813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8" name="L-Shape 77">
            <a:extLst>
              <a:ext uri="{FF2B5EF4-FFF2-40B4-BE49-F238E27FC236}">
                <a16:creationId xmlns:a16="http://schemas.microsoft.com/office/drawing/2014/main" id="{B8892C1B-B282-414B-986E-DBAA67172D45}"/>
              </a:ext>
            </a:extLst>
          </p:cNvPr>
          <p:cNvSpPr/>
          <p:nvPr/>
        </p:nvSpPr>
        <p:spPr>
          <a:xfrm>
            <a:off x="898525" y="1073626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9" name="L-Shape 78">
            <a:extLst>
              <a:ext uri="{FF2B5EF4-FFF2-40B4-BE49-F238E27FC236}">
                <a16:creationId xmlns:a16="http://schemas.microsoft.com/office/drawing/2014/main" id="{4F16FA95-4D40-40FD-981D-04B168CC2461}"/>
              </a:ext>
            </a:extLst>
          </p:cNvPr>
          <p:cNvSpPr/>
          <p:nvPr/>
        </p:nvSpPr>
        <p:spPr>
          <a:xfrm rot="10800000" flipH="1">
            <a:off x="898525" y="9424988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0" name="L-Shape 79">
            <a:extLst>
              <a:ext uri="{FF2B5EF4-FFF2-40B4-BE49-F238E27FC236}">
                <a16:creationId xmlns:a16="http://schemas.microsoft.com/office/drawing/2014/main" id="{58003579-38A0-4FDC-B273-4B423430ED7C}"/>
              </a:ext>
            </a:extLst>
          </p:cNvPr>
          <p:cNvSpPr/>
          <p:nvPr/>
        </p:nvSpPr>
        <p:spPr>
          <a:xfrm flipH="1" flipV="1">
            <a:off x="917575" y="11463338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1" name="L-Shape 80">
            <a:extLst>
              <a:ext uri="{FF2B5EF4-FFF2-40B4-BE49-F238E27FC236}">
                <a16:creationId xmlns:a16="http://schemas.microsoft.com/office/drawing/2014/main" id="{7A26F28A-F963-4F87-9C6B-5796FF682BF4}"/>
              </a:ext>
            </a:extLst>
          </p:cNvPr>
          <p:cNvSpPr/>
          <p:nvPr/>
        </p:nvSpPr>
        <p:spPr>
          <a:xfrm rot="10800000" flipV="1">
            <a:off x="917575" y="1283335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2" name="L-Shape 81">
            <a:extLst>
              <a:ext uri="{FF2B5EF4-FFF2-40B4-BE49-F238E27FC236}">
                <a16:creationId xmlns:a16="http://schemas.microsoft.com/office/drawing/2014/main" id="{A3DD57A0-0453-4967-80A8-968AD67A78DB}"/>
              </a:ext>
            </a:extLst>
          </p:cNvPr>
          <p:cNvSpPr/>
          <p:nvPr/>
        </p:nvSpPr>
        <p:spPr>
          <a:xfrm>
            <a:off x="908050" y="14944725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3" name="L-Shape 82">
            <a:extLst>
              <a:ext uri="{FF2B5EF4-FFF2-40B4-BE49-F238E27FC236}">
                <a16:creationId xmlns:a16="http://schemas.microsoft.com/office/drawing/2014/main" id="{3CC34F1D-548E-4C28-8ED3-219D9ED1F3FB}"/>
              </a:ext>
            </a:extLst>
          </p:cNvPr>
          <p:cNvSpPr/>
          <p:nvPr/>
        </p:nvSpPr>
        <p:spPr>
          <a:xfrm rot="10800000" flipH="1">
            <a:off x="908050" y="1352391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475C78B-4942-4014-AFE5-BF0432755C6E}"/>
              </a:ext>
            </a:extLst>
          </p:cNvPr>
          <p:cNvSpPr/>
          <p:nvPr/>
        </p:nvSpPr>
        <p:spPr>
          <a:xfrm>
            <a:off x="382588" y="6367463"/>
            <a:ext cx="2160587" cy="216058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3430C17-4DBB-4310-AB11-66B346E71F91}"/>
              </a:ext>
            </a:extLst>
          </p:cNvPr>
          <p:cNvSpPr/>
          <p:nvPr/>
        </p:nvSpPr>
        <p:spPr>
          <a:xfrm>
            <a:off x="7254875" y="436563"/>
            <a:ext cx="2160588" cy="216058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D24B3E-9BBD-4800-9BC4-2BB31020B15A}"/>
              </a:ext>
            </a:extLst>
          </p:cNvPr>
          <p:cNvSpPr/>
          <p:nvPr/>
        </p:nvSpPr>
        <p:spPr>
          <a:xfrm>
            <a:off x="7430690" y="10629900"/>
            <a:ext cx="2160588" cy="2159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76ED49AA-516B-4F96-B00D-5A1ECE9E3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253" y="10926763"/>
            <a:ext cx="131921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3</a:t>
            </a:r>
          </a:p>
        </p:txBody>
      </p:sp>
      <p:sp>
        <p:nvSpPr>
          <p:cNvPr id="36" name="TextBox 52">
            <a:extLst>
              <a:ext uri="{FF2B5EF4-FFF2-40B4-BE49-F238E27FC236}">
                <a16:creationId xmlns:a16="http://schemas.microsoft.com/office/drawing/2014/main" id="{DCA64C3C-0D7A-4C05-8C3C-6D74FFA81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578" y="10787063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37" name="TextBox 53">
            <a:extLst>
              <a:ext uri="{FF2B5EF4-FFF2-40B4-BE49-F238E27FC236}">
                <a16:creationId xmlns:a16="http://schemas.microsoft.com/office/drawing/2014/main" id="{4821286C-3B3D-4F93-95D6-FE9AE203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713538"/>
            <a:ext cx="170497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2</a:t>
            </a:r>
          </a:p>
        </p:txBody>
      </p:sp>
      <p:sp>
        <p:nvSpPr>
          <p:cNvPr id="38" name="TextBox 52">
            <a:extLst>
              <a:ext uri="{FF2B5EF4-FFF2-40B4-BE49-F238E27FC236}">
                <a16:creationId xmlns:a16="http://schemas.microsoft.com/office/drawing/2014/main" id="{0268C515-936A-4FFE-B18C-9BA9256E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6621463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5FA48B85-88E2-44E9-9260-9574DB1B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82625"/>
            <a:ext cx="17049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1</a:t>
            </a:r>
          </a:p>
        </p:txBody>
      </p:sp>
      <p:sp>
        <p:nvSpPr>
          <p:cNvPr id="40" name="TextBox 52">
            <a:extLst>
              <a:ext uri="{FF2B5EF4-FFF2-40B4-BE49-F238E27FC236}">
                <a16:creationId xmlns:a16="http://schemas.microsoft.com/office/drawing/2014/main" id="{28373FDA-EDBE-40BC-9678-16C8433D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617538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3097" name="TextBox 1">
            <a:extLst>
              <a:ext uri="{FF2B5EF4-FFF2-40B4-BE49-F238E27FC236}">
                <a16:creationId xmlns:a16="http://schemas.microsoft.com/office/drawing/2014/main" id="{29357F0C-11F8-468B-86B1-B7BF531FA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173038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NETBALL</a:t>
            </a:r>
            <a:endParaRPr lang="en-GB" altLang="en-US" b="1"/>
          </a:p>
        </p:txBody>
      </p:sp>
      <p:sp>
        <p:nvSpPr>
          <p:cNvPr id="3098" name="TextBox 50">
            <a:extLst>
              <a:ext uri="{FF2B5EF4-FFF2-40B4-BE49-F238E27FC236}">
                <a16:creationId xmlns:a16="http://schemas.microsoft.com/office/drawing/2014/main" id="{C4EEB682-AD97-4A0E-B6BF-CA0444362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476" y="2595122"/>
            <a:ext cx="14029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b="1"/>
              <a:t>TAG RUGBY</a:t>
            </a:r>
            <a:endParaRPr lang="en-GB" altLang="en-US" b="1"/>
          </a:p>
        </p:txBody>
      </p:sp>
      <p:sp>
        <p:nvSpPr>
          <p:cNvPr id="3099" name="TextBox 63">
            <a:extLst>
              <a:ext uri="{FF2B5EF4-FFF2-40B4-BE49-F238E27FC236}">
                <a16:creationId xmlns:a16="http://schemas.microsoft.com/office/drawing/2014/main" id="{4D3F034A-96D5-483B-B6B3-3795E0B0F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731" y="2259132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8D6BD77-E045-43BA-B0AD-1133CDE8331A}"/>
              </a:ext>
            </a:extLst>
          </p:cNvPr>
          <p:cNvCxnSpPr/>
          <p:nvPr/>
        </p:nvCxnSpPr>
        <p:spPr>
          <a:xfrm>
            <a:off x="4246277" y="2630322"/>
            <a:ext cx="219075" cy="279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4C75B75-5282-45E6-A44D-35CB0DDB40CE}"/>
              </a:ext>
            </a:extLst>
          </p:cNvPr>
          <p:cNvCxnSpPr>
            <a:cxnSpLocks/>
          </p:cNvCxnSpPr>
          <p:nvPr/>
        </p:nvCxnSpPr>
        <p:spPr>
          <a:xfrm flipH="1" flipV="1">
            <a:off x="7974013" y="6027738"/>
            <a:ext cx="195262" cy="2841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CCBC609-8C50-41D4-B688-3318AC38B0E3}"/>
              </a:ext>
            </a:extLst>
          </p:cNvPr>
          <p:cNvSpPr txBox="1"/>
          <p:nvPr/>
        </p:nvSpPr>
        <p:spPr>
          <a:xfrm>
            <a:off x="5516563" y="715963"/>
            <a:ext cx="1598612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Passing skills with </a:t>
            </a:r>
            <a:r>
              <a:rPr lang="en-US" sz="900" dirty="0" err="1"/>
              <a:t>defence</a:t>
            </a:r>
            <a:r>
              <a:rPr lang="en-US" sz="900" dirty="0"/>
              <a:t>, Footwork skills and rules,</a:t>
            </a:r>
          </a:p>
          <a:p>
            <a:pPr algn="ctr">
              <a:defRPr/>
            </a:pPr>
            <a:r>
              <a:rPr lang="en-US" sz="900" dirty="0"/>
              <a:t>Apply passing and footwork rules in game play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C14049-44C4-4F67-965D-8AA6158E5845}"/>
              </a:ext>
            </a:extLst>
          </p:cNvPr>
          <p:cNvSpPr txBox="1"/>
          <p:nvPr/>
        </p:nvSpPr>
        <p:spPr>
          <a:xfrm>
            <a:off x="3698875" y="722313"/>
            <a:ext cx="1693863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Stage 1 and 2 </a:t>
            </a:r>
            <a:r>
              <a:rPr lang="en-US" sz="900" dirty="0" err="1"/>
              <a:t>Defence</a:t>
            </a:r>
            <a:r>
              <a:rPr lang="en-US" sz="900" dirty="0"/>
              <a:t>, </a:t>
            </a:r>
            <a:r>
              <a:rPr lang="en-US" sz="900" dirty="0" err="1"/>
              <a:t>Defence</a:t>
            </a:r>
            <a:r>
              <a:rPr lang="en-US" sz="900" dirty="0"/>
              <a:t> in small sided games attackers working at pace, emphasis on </a:t>
            </a:r>
            <a:r>
              <a:rPr lang="en-US" sz="900" dirty="0" err="1"/>
              <a:t>defence</a:t>
            </a:r>
            <a:r>
              <a:rPr lang="en-US" sz="900" dirty="0"/>
              <a:t> in game play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EE308C-84B5-4602-BB40-0ED0AC5D0ABB}"/>
              </a:ext>
            </a:extLst>
          </p:cNvPr>
          <p:cNvSpPr txBox="1"/>
          <p:nvPr/>
        </p:nvSpPr>
        <p:spPr>
          <a:xfrm>
            <a:off x="1909763" y="693738"/>
            <a:ext cx="1695450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Creating space drills,</a:t>
            </a:r>
          </a:p>
          <a:p>
            <a:pPr algn="ctr">
              <a:defRPr/>
            </a:pPr>
            <a:r>
              <a:rPr lang="en-US" sz="900" dirty="0"/>
              <a:t>Identifying space through small sided games, Creating and identifying space in game play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236C7C7-1195-4BC0-B5D5-6D2344CA2134}"/>
              </a:ext>
            </a:extLst>
          </p:cNvPr>
          <p:cNvSpPr txBox="1"/>
          <p:nvPr/>
        </p:nvSpPr>
        <p:spPr>
          <a:xfrm>
            <a:off x="152400" y="1014413"/>
            <a:ext cx="1695450" cy="1689100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Develop shooting Skills, </a:t>
            </a:r>
          </a:p>
          <a:p>
            <a:pPr algn="ctr">
              <a:defRPr/>
            </a:pPr>
            <a:r>
              <a:rPr lang="en-US" sz="900" dirty="0"/>
              <a:t>Shooting under pressure in small sided games, Focus on shooting in game play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9E78592-EEC8-468C-AC59-E541FB05ED50}"/>
              </a:ext>
            </a:extLst>
          </p:cNvPr>
          <p:cNvSpPr txBox="1"/>
          <p:nvPr/>
        </p:nvSpPr>
        <p:spPr>
          <a:xfrm>
            <a:off x="842963" y="2724150"/>
            <a:ext cx="1695450" cy="188277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Understand interception in netball, </a:t>
            </a:r>
          </a:p>
          <a:p>
            <a:pPr algn="ctr">
              <a:defRPr/>
            </a:pPr>
            <a:r>
              <a:rPr lang="en-US" sz="900" dirty="0"/>
              <a:t>Interception in small sided games, Emphasis on interception in game play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E8F29A2-47B7-47C5-8CC3-36C47552F973}"/>
              </a:ext>
            </a:extLst>
          </p:cNvPr>
          <p:cNvSpPr txBox="1"/>
          <p:nvPr/>
        </p:nvSpPr>
        <p:spPr>
          <a:xfrm>
            <a:off x="2692963" y="2932846"/>
            <a:ext cx="1735138" cy="1493838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/>
              <a:t>Game Play, Understand tactics of taking penalties and backline passes, and </a:t>
            </a:r>
            <a:r>
              <a:rPr lang="en-US" sz="900" dirty="0" err="1"/>
              <a:t>centre</a:t>
            </a:r>
            <a:r>
              <a:rPr lang="en-US" sz="900" dirty="0"/>
              <a:t> passes</a:t>
            </a:r>
          </a:p>
          <a:p>
            <a:pPr algn="ctr">
              <a:defRPr/>
            </a:pPr>
            <a:endParaRPr lang="en-US" sz="9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684666-1D10-44EA-A09E-FDFA93AFF406}"/>
              </a:ext>
            </a:extLst>
          </p:cNvPr>
          <p:cNvSpPr txBox="1"/>
          <p:nvPr/>
        </p:nvSpPr>
        <p:spPr>
          <a:xfrm>
            <a:off x="4570413" y="2836863"/>
            <a:ext cx="1560512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/>
              <a:t>Game Play, How to score and rotation of odds and even </a:t>
            </a:r>
            <a:r>
              <a:rPr lang="en-US" sz="900" dirty="0" err="1"/>
              <a:t>centre</a:t>
            </a:r>
            <a:r>
              <a:rPr lang="en-US" sz="900" dirty="0"/>
              <a:t> passes Assessment of all skills</a:t>
            </a:r>
          </a:p>
        </p:txBody>
      </p:sp>
      <p:sp>
        <p:nvSpPr>
          <p:cNvPr id="3110" name="TextBox 1">
            <a:extLst>
              <a:ext uri="{FF2B5EF4-FFF2-40B4-BE49-F238E27FC236}">
                <a16:creationId xmlns:a16="http://schemas.microsoft.com/office/drawing/2014/main" id="{46934157-FB4E-49AC-93D9-C6B2C270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4763" y="2073275"/>
            <a:ext cx="1474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START </a:t>
            </a:r>
            <a:endParaRPr lang="en-GB" altLang="en-US" b="1"/>
          </a:p>
        </p:txBody>
      </p:sp>
      <p:sp>
        <p:nvSpPr>
          <p:cNvPr id="3111" name="TextBox 1">
            <a:extLst>
              <a:ext uri="{FF2B5EF4-FFF2-40B4-BE49-F238E27FC236}">
                <a16:creationId xmlns:a16="http://schemas.microsoft.com/office/drawing/2014/main" id="{2980332B-91AA-4119-A090-E705A1B9C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16365538"/>
            <a:ext cx="1474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END </a:t>
            </a:r>
            <a:endParaRPr lang="en-GB" altLang="en-US" b="1"/>
          </a:p>
        </p:txBody>
      </p:sp>
      <p:sp>
        <p:nvSpPr>
          <p:cNvPr id="73" name="TextBox 1">
            <a:extLst>
              <a:ext uri="{FF2B5EF4-FFF2-40B4-BE49-F238E27FC236}">
                <a16:creationId xmlns:a16="http://schemas.microsoft.com/office/drawing/2014/main" id="{B8B07AE7-AF61-4AAE-B4FA-B2A51F4BE8B4}"/>
              </a:ext>
            </a:extLst>
          </p:cNvPr>
          <p:cNvSpPr txBox="1"/>
          <p:nvPr/>
        </p:nvSpPr>
        <p:spPr>
          <a:xfrm>
            <a:off x="6134057" y="2935857"/>
            <a:ext cx="1735138" cy="1882646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Rugby handling </a:t>
            </a:r>
            <a:r>
              <a:rPr lang="en-US" sz="900" dirty="0" err="1"/>
              <a:t>familarisation</a:t>
            </a:r>
            <a:r>
              <a:rPr lang="en-US" sz="900" dirty="0"/>
              <a:t>. </a:t>
            </a:r>
            <a:endParaRPr lang="en-US" sz="900" dirty="0">
              <a:cs typeface="Calibri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know and understand how to pass in Rugby and to be able to perform this technique.</a:t>
            </a:r>
            <a:endParaRPr lang="en-US" dirty="0"/>
          </a:p>
          <a:p>
            <a:pPr algn="ctr">
              <a:defRPr/>
            </a:pPr>
            <a:endParaRPr lang="en-US" sz="900" dirty="0">
              <a:cs typeface="Calibri"/>
            </a:endParaRPr>
          </a:p>
        </p:txBody>
      </p:sp>
      <p:sp>
        <p:nvSpPr>
          <p:cNvPr id="85" name="TextBox 1">
            <a:extLst>
              <a:ext uri="{FF2B5EF4-FFF2-40B4-BE49-F238E27FC236}">
                <a16:creationId xmlns:a16="http://schemas.microsoft.com/office/drawing/2014/main" id="{407E9FE9-0418-4D37-B988-5F0A4D9F72AF}"/>
              </a:ext>
            </a:extLst>
          </p:cNvPr>
          <p:cNvSpPr txBox="1"/>
          <p:nvPr/>
        </p:nvSpPr>
        <p:spPr>
          <a:xfrm>
            <a:off x="7771530" y="2631853"/>
            <a:ext cx="2098035" cy="2856428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Understand and know how to perform / execute the lateral pass, and receive it. To be able to outwit opponents with passing skills.</a:t>
            </a:r>
            <a:endParaRPr lang="en-US" dirty="0">
              <a:cs typeface="Calibri" panose="020F0502020204030204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Perform, and catch the lateral pass. To understand the rules and laws regarding the pass and catching the ball (e.g. Ball must travel backwards and Knock–</a:t>
            </a:r>
            <a:r>
              <a:rPr lang="en-US" sz="900" dirty="0" err="1">
                <a:ea typeface="+mn-lt"/>
                <a:cs typeface="+mn-lt"/>
              </a:rPr>
              <a:t>on’s</a:t>
            </a:r>
            <a:r>
              <a:rPr lang="en-US" sz="900" dirty="0">
                <a:ea typeface="+mn-lt"/>
                <a:cs typeface="+mn-lt"/>
              </a:rPr>
              <a:t>)</a:t>
            </a:r>
            <a:endParaRPr lang="en-US" dirty="0"/>
          </a:p>
        </p:txBody>
      </p:sp>
      <p:sp>
        <p:nvSpPr>
          <p:cNvPr id="87" name="TextBox 1">
            <a:extLst>
              <a:ext uri="{FF2B5EF4-FFF2-40B4-BE49-F238E27FC236}">
                <a16:creationId xmlns:a16="http://schemas.microsoft.com/office/drawing/2014/main" id="{A8433E46-1FC0-4015-AAC8-815BC5F4ECD8}"/>
              </a:ext>
            </a:extLst>
          </p:cNvPr>
          <p:cNvSpPr txBox="1"/>
          <p:nvPr/>
        </p:nvSpPr>
        <p:spPr>
          <a:xfrm>
            <a:off x="7629397" y="5025549"/>
            <a:ext cx="2242094" cy="2077403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Explore ways to beat and outwit an opponent, and the benefits.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perform basic attacking skills to beat and outwit a defender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use strategies and techniques to outwit opponents</a:t>
            </a:r>
            <a:endParaRPr lang="en-US" dirty="0"/>
          </a:p>
        </p:txBody>
      </p:sp>
      <p:sp>
        <p:nvSpPr>
          <p:cNvPr id="88" name="TextBox 1">
            <a:extLst>
              <a:ext uri="{FF2B5EF4-FFF2-40B4-BE49-F238E27FC236}">
                <a16:creationId xmlns:a16="http://schemas.microsoft.com/office/drawing/2014/main" id="{A8433E46-1FC0-4015-AAC8-815BC5F4ECD8}"/>
              </a:ext>
            </a:extLst>
          </p:cNvPr>
          <p:cNvSpPr txBox="1"/>
          <p:nvPr/>
        </p:nvSpPr>
        <p:spPr>
          <a:xfrm>
            <a:off x="5779863" y="4740874"/>
            <a:ext cx="1992312" cy="2272159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Explore ways to beat and outwit an opponent, and the benefits.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perform basic attacking skills to beat and outwit a defender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use strategies and techniques to outwit opponents</a:t>
            </a:r>
            <a:endParaRPr lang="en-US" dirty="0"/>
          </a:p>
        </p:txBody>
      </p:sp>
      <p:sp>
        <p:nvSpPr>
          <p:cNvPr id="89" name="TextBox 1">
            <a:extLst>
              <a:ext uri="{FF2B5EF4-FFF2-40B4-BE49-F238E27FC236}">
                <a16:creationId xmlns:a16="http://schemas.microsoft.com/office/drawing/2014/main" id="{39FAF4F0-9457-4F64-8BF0-0B08D2086595}"/>
              </a:ext>
            </a:extLst>
          </p:cNvPr>
          <p:cNvSpPr txBox="1"/>
          <p:nvPr/>
        </p:nvSpPr>
        <p:spPr>
          <a:xfrm>
            <a:off x="2140427" y="4675006"/>
            <a:ext cx="1992313" cy="2077403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comprehend and grasp how to score a try and the laws that govern this technique. To be able to score a try in a competitive situation. To develop the variety of skills whilst moving with the ball</a:t>
            </a:r>
            <a:endParaRPr lang="en-US" dirty="0">
              <a:cs typeface="Calibri"/>
            </a:endParaRPr>
          </a:p>
        </p:txBody>
      </p:sp>
      <p:sp>
        <p:nvSpPr>
          <p:cNvPr id="90" name="TextBox 1">
            <a:extLst>
              <a:ext uri="{FF2B5EF4-FFF2-40B4-BE49-F238E27FC236}">
                <a16:creationId xmlns:a16="http://schemas.microsoft.com/office/drawing/2014/main" id="{7008A8EA-23B5-41AD-87F5-6073401C5A84}"/>
              </a:ext>
            </a:extLst>
          </p:cNvPr>
          <p:cNvSpPr txBox="1"/>
          <p:nvPr/>
        </p:nvSpPr>
        <p:spPr>
          <a:xfrm>
            <a:off x="3954093" y="4554882"/>
            <a:ext cx="1992313" cy="246691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perform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the skills of beating and </a:t>
            </a:r>
            <a:r>
              <a:rPr lang="en-US" sz="900" dirty="0" err="1">
                <a:ea typeface="+mn-lt"/>
                <a:cs typeface="+mn-lt"/>
              </a:rPr>
              <a:t>outwiting</a:t>
            </a:r>
            <a:r>
              <a:rPr lang="en-US" sz="900" dirty="0">
                <a:ea typeface="+mn-lt"/>
                <a:cs typeface="+mn-lt"/>
              </a:rPr>
              <a:t> an opponent e.g. swerves, dummies, sidesteps, changes of pace and angled </a:t>
            </a:r>
            <a:r>
              <a:rPr lang="en-US" sz="900" dirty="0" err="1">
                <a:ea typeface="+mn-lt"/>
                <a:cs typeface="+mn-lt"/>
              </a:rPr>
              <a:t>runningTo</a:t>
            </a:r>
            <a:r>
              <a:rPr lang="en-US" sz="900" dirty="0">
                <a:ea typeface="+mn-lt"/>
                <a:cs typeface="+mn-lt"/>
              </a:rPr>
              <a:t> be able to perform these different skills,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and use them positively in a game situation.</a:t>
            </a:r>
            <a:endParaRPr lang="en-US" dirty="0"/>
          </a:p>
        </p:txBody>
      </p:sp>
      <p:sp>
        <p:nvSpPr>
          <p:cNvPr id="91" name="TextBox 1">
            <a:extLst>
              <a:ext uri="{FF2B5EF4-FFF2-40B4-BE49-F238E27FC236}">
                <a16:creationId xmlns:a16="http://schemas.microsoft.com/office/drawing/2014/main" id="{006563E6-5BD5-4491-85B9-D54D773D33C1}"/>
              </a:ext>
            </a:extLst>
          </p:cNvPr>
          <p:cNvSpPr txBox="1"/>
          <p:nvPr/>
        </p:nvSpPr>
        <p:spPr>
          <a:xfrm>
            <a:off x="195340" y="4218597"/>
            <a:ext cx="1992313" cy="2077403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4513" indent="-87313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92200" indent="-177800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39888" indent="-2682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185988" indent="-357188" algn="l" defTabSz="1092200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incorporate all previously learned skill into a games of Rugby. </a:t>
            </a:r>
            <a:endParaRPr lang="en-US" sz="900" dirty="0">
              <a:cs typeface="Calibri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develop the students overall knowledge of positional play and tactics found in Rugby and to incorporate them into game situations</a:t>
            </a:r>
            <a:endParaRPr lang="en-US" dirty="0"/>
          </a:p>
        </p:txBody>
      </p:sp>
      <p:sp>
        <p:nvSpPr>
          <p:cNvPr id="93" name="TextBox 63">
            <a:extLst>
              <a:ext uri="{FF2B5EF4-FFF2-40B4-BE49-F238E27FC236}">
                <a16:creationId xmlns:a16="http://schemas.microsoft.com/office/drawing/2014/main" id="{85FB2401-8C6B-41D2-8D04-DD9ADC1F2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0427" y="4332287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ASSESSMENT</a:t>
            </a:r>
            <a:endParaRPr lang="en-GB" altLang="en-US" b="1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0FC9474-B8F0-4687-9672-1241F21B9E5A}"/>
              </a:ext>
            </a:extLst>
          </p:cNvPr>
          <p:cNvCxnSpPr>
            <a:cxnSpLocks/>
          </p:cNvCxnSpPr>
          <p:nvPr/>
        </p:nvCxnSpPr>
        <p:spPr>
          <a:xfrm flipH="1">
            <a:off x="2216769" y="4751876"/>
            <a:ext cx="354756" cy="2349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C2AB282-61F5-4DEB-9E32-B5743F461171}"/>
              </a:ext>
            </a:extLst>
          </p:cNvPr>
          <p:cNvSpPr txBox="1"/>
          <p:nvPr/>
        </p:nvSpPr>
        <p:spPr>
          <a:xfrm>
            <a:off x="2655752" y="7005147"/>
            <a:ext cx="1689100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Underarm feed,</a:t>
            </a:r>
          </a:p>
          <a:p>
            <a:pPr algn="ctr">
              <a:defRPr/>
            </a:pPr>
            <a:r>
              <a:rPr lang="en-US" sz="900" dirty="0"/>
              <a:t>Overhead clear drills,</a:t>
            </a:r>
          </a:p>
          <a:p>
            <a:pPr algn="ctr">
              <a:defRPr/>
            </a:pPr>
            <a:r>
              <a:rPr lang="en-US" sz="900" dirty="0"/>
              <a:t>Game play with</a:t>
            </a:r>
          </a:p>
          <a:p>
            <a:pPr algn="ctr">
              <a:defRPr/>
            </a:pPr>
            <a:r>
              <a:rPr lang="en-US" sz="900" dirty="0"/>
              <a:t>emphasis on overhead clear 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055049B-535A-488A-B526-F20D4AFF7272}"/>
              </a:ext>
            </a:extLst>
          </p:cNvPr>
          <p:cNvSpPr txBox="1"/>
          <p:nvPr/>
        </p:nvSpPr>
        <p:spPr>
          <a:xfrm>
            <a:off x="4397645" y="7103252"/>
            <a:ext cx="1695450" cy="1493838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Underarm serve and backhand serve, net play</a:t>
            </a:r>
          </a:p>
          <a:p>
            <a:pPr algn="ctr">
              <a:defRPr/>
            </a:pPr>
            <a:r>
              <a:rPr lang="en-US" sz="900" dirty="0"/>
              <a:t>Serving rotations in game play </a:t>
            </a:r>
            <a:endParaRPr lang="en-US" sz="900" b="1" dirty="0"/>
          </a:p>
          <a:p>
            <a:pPr algn="ctr">
              <a:defRPr/>
            </a:pPr>
            <a:endParaRPr lang="en-US" sz="9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AFB745-F34C-4A1B-9D3B-3FCBD99708FC}"/>
              </a:ext>
            </a:extLst>
          </p:cNvPr>
          <p:cNvSpPr txBox="1"/>
          <p:nvPr/>
        </p:nvSpPr>
        <p:spPr>
          <a:xfrm>
            <a:off x="6172200" y="7066440"/>
            <a:ext cx="1563687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Smash shot drills,</a:t>
            </a:r>
          </a:p>
          <a:p>
            <a:pPr algn="ctr">
              <a:defRPr/>
            </a:pPr>
            <a:r>
              <a:rPr lang="en-US" sz="900" dirty="0"/>
              <a:t>Competitive games with smash shot,</a:t>
            </a:r>
          </a:p>
          <a:p>
            <a:pPr algn="ctr">
              <a:defRPr/>
            </a:pPr>
            <a:r>
              <a:rPr lang="en-US" sz="900" dirty="0"/>
              <a:t>Game play with emphasis on smash shot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371C4D-E285-4B07-A812-5C2CB70676E5}"/>
              </a:ext>
            </a:extLst>
          </p:cNvPr>
          <p:cNvSpPr txBox="1"/>
          <p:nvPr/>
        </p:nvSpPr>
        <p:spPr>
          <a:xfrm>
            <a:off x="7814992" y="7119588"/>
            <a:ext cx="1563688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Drop shot drills, </a:t>
            </a:r>
          </a:p>
          <a:p>
            <a:pPr algn="ctr">
              <a:defRPr/>
            </a:pPr>
            <a:r>
              <a:rPr lang="en-US" sz="900" dirty="0"/>
              <a:t>Competitive games with drop shot, Game play with emphasis on drop shot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538EC5A-2FC9-42FA-AA02-A42D2E13D462}"/>
              </a:ext>
            </a:extLst>
          </p:cNvPr>
          <p:cNvSpPr txBox="1"/>
          <p:nvPr/>
        </p:nvSpPr>
        <p:spPr>
          <a:xfrm>
            <a:off x="7721600" y="8668210"/>
            <a:ext cx="1563688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Drive shot,</a:t>
            </a:r>
          </a:p>
          <a:p>
            <a:pPr algn="ctr">
              <a:defRPr/>
            </a:pPr>
            <a:r>
              <a:rPr lang="en-US" sz="900" dirty="0"/>
              <a:t>Competitive games using drive shot,</a:t>
            </a:r>
          </a:p>
          <a:p>
            <a:pPr algn="ctr">
              <a:defRPr/>
            </a:pPr>
            <a:r>
              <a:rPr lang="en-US" sz="900" dirty="0"/>
              <a:t>Game play with emphasis on drive shot being used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114CDA-01F4-4BD9-9225-D79DCCF0EBEF}"/>
              </a:ext>
            </a:extLst>
          </p:cNvPr>
          <p:cNvSpPr txBox="1"/>
          <p:nvPr/>
        </p:nvSpPr>
        <p:spPr>
          <a:xfrm>
            <a:off x="6054724" y="9212157"/>
            <a:ext cx="1681163" cy="1298575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/>
              <a:t>Single game rules and regulations,</a:t>
            </a:r>
          </a:p>
          <a:p>
            <a:pPr algn="ctr">
              <a:defRPr/>
            </a:pPr>
            <a:r>
              <a:rPr lang="en-US" sz="900" dirty="0"/>
              <a:t>Double game rules and regulations, </a:t>
            </a:r>
          </a:p>
          <a:p>
            <a:pPr algn="ctr">
              <a:defRPr/>
            </a:pPr>
            <a:r>
              <a:rPr lang="en-US" sz="900" dirty="0"/>
              <a:t>Game play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627937-73FA-414F-A9F8-87DA479ED200}"/>
              </a:ext>
            </a:extLst>
          </p:cNvPr>
          <p:cNvSpPr txBox="1"/>
          <p:nvPr/>
        </p:nvSpPr>
        <p:spPr>
          <a:xfrm>
            <a:off x="4446587" y="9091451"/>
            <a:ext cx="1563687" cy="1298575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/>
              <a:t>Game play, How to score/play a tournament </a:t>
            </a:r>
          </a:p>
          <a:p>
            <a:pPr algn="ctr">
              <a:defRPr/>
            </a:pPr>
            <a:r>
              <a:rPr lang="en-US" sz="900" dirty="0"/>
              <a:t>Assessment of all skills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6287D88-F574-4BF5-AA6A-00A6BD9D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557" y="8547459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ASSESSMENT</a:t>
            </a:r>
            <a:endParaRPr lang="en-GB" altLang="en-US" b="1" dirty="0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06686C3-D4AF-4F65-B1E5-D7AD7E27DBA5}"/>
              </a:ext>
            </a:extLst>
          </p:cNvPr>
          <p:cNvCxnSpPr>
            <a:cxnSpLocks/>
          </p:cNvCxnSpPr>
          <p:nvPr/>
        </p:nvCxnSpPr>
        <p:spPr>
          <a:xfrm flipV="1">
            <a:off x="7739885" y="8134447"/>
            <a:ext cx="39552" cy="5114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xtBox 1">
            <a:extLst>
              <a:ext uri="{FF2B5EF4-FFF2-40B4-BE49-F238E27FC236}">
                <a16:creationId xmlns:a16="http://schemas.microsoft.com/office/drawing/2014/main" id="{55441427-1918-4EEE-A84B-B9E5C72F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260" y="6678753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BADMINTON</a:t>
            </a:r>
            <a:endParaRPr lang="en-GB" altLang="en-US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23CAABF-CBC3-4BA1-A61C-2EBF3BB427A5}"/>
              </a:ext>
            </a:extLst>
          </p:cNvPr>
          <p:cNvSpPr txBox="1"/>
          <p:nvPr/>
        </p:nvSpPr>
        <p:spPr>
          <a:xfrm>
            <a:off x="2632074" y="9162558"/>
            <a:ext cx="1689100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  <a:endParaRPr lang="en-US" sz="900" dirty="0"/>
          </a:p>
          <a:p>
            <a:pPr algn="ctr">
              <a:defRPr/>
            </a:pPr>
            <a:r>
              <a:rPr lang="en-US" sz="900" dirty="0"/>
              <a:t>How to grip the stick and rules of the game,</a:t>
            </a:r>
          </a:p>
          <a:p>
            <a:pPr algn="ctr">
              <a:defRPr/>
            </a:pPr>
            <a:r>
              <a:rPr lang="en-US" sz="900" dirty="0"/>
              <a:t> Different types of passes and receiving, passing in game play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3C30449-C537-4E53-9E88-3778AEBA6047}"/>
              </a:ext>
            </a:extLst>
          </p:cNvPr>
          <p:cNvSpPr txBox="1"/>
          <p:nvPr/>
        </p:nvSpPr>
        <p:spPr>
          <a:xfrm>
            <a:off x="865248" y="8921750"/>
            <a:ext cx="1695450" cy="1492250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Dribbling technique, Body position to outwit opponents, Emphasis on dribbling in game play.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F9C8C06-B577-47D9-83F5-071901ED3640}"/>
              </a:ext>
            </a:extLst>
          </p:cNvPr>
          <p:cNvSpPr txBox="1"/>
          <p:nvPr/>
        </p:nvSpPr>
        <p:spPr>
          <a:xfrm>
            <a:off x="340518" y="10409465"/>
            <a:ext cx="1757363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Creating space, outwitting opponents, Creating and identifying space, Emphasis on creating space in game play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C004E89-6645-4DB9-8A3F-EF903D858F6B}"/>
              </a:ext>
            </a:extLst>
          </p:cNvPr>
          <p:cNvSpPr txBox="1"/>
          <p:nvPr/>
        </p:nvSpPr>
        <p:spPr>
          <a:xfrm>
            <a:off x="2097881" y="11145867"/>
            <a:ext cx="1695450" cy="149383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Shooting technique, isolated drills, shooting in game scenarios, Emphasis on shooting in game play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A87EF4D-F1BE-4637-A6AD-E69E37C3B048}"/>
              </a:ext>
            </a:extLst>
          </p:cNvPr>
          <p:cNvSpPr txBox="1"/>
          <p:nvPr/>
        </p:nvSpPr>
        <p:spPr>
          <a:xfrm>
            <a:off x="3812381" y="10993589"/>
            <a:ext cx="1695450" cy="1687513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Introduction to defending, </a:t>
            </a:r>
          </a:p>
          <a:p>
            <a:pPr algn="ctr">
              <a:defRPr/>
            </a:pPr>
            <a:r>
              <a:rPr lang="en-US" sz="900" dirty="0"/>
              <a:t>Block tackle technique,</a:t>
            </a:r>
          </a:p>
          <a:p>
            <a:pPr algn="ctr">
              <a:defRPr/>
            </a:pPr>
            <a:r>
              <a:rPr lang="en-US" sz="900" dirty="0"/>
              <a:t>Emphasis on defending in game pay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35A3944-2000-4D23-AE68-589D95FF1BD7}"/>
              </a:ext>
            </a:extLst>
          </p:cNvPr>
          <p:cNvSpPr txBox="1"/>
          <p:nvPr/>
        </p:nvSpPr>
        <p:spPr>
          <a:xfrm>
            <a:off x="5598524" y="11114190"/>
            <a:ext cx="1695450" cy="129837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/>
              <a:t>Game play, greater emphasis of the rules and regulations in Hockey, Tactics and positioning on court </a:t>
            </a:r>
          </a:p>
        </p:txBody>
      </p:sp>
      <p:sp>
        <p:nvSpPr>
          <p:cNvPr id="97" name="TextBox 64">
            <a:extLst>
              <a:ext uri="{FF2B5EF4-FFF2-40B4-BE49-F238E27FC236}">
                <a16:creationId xmlns:a16="http://schemas.microsoft.com/office/drawing/2014/main" id="{D95104EA-5018-4151-ADC5-1D66AA8C7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2" y="12309968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ASSESSMENT</a:t>
            </a:r>
            <a:endParaRPr lang="en-GB" altLang="en-US" b="1" dirty="0"/>
          </a:p>
        </p:txBody>
      </p:sp>
      <p:sp>
        <p:nvSpPr>
          <p:cNvPr id="98" name="TextBox 50">
            <a:extLst>
              <a:ext uri="{FF2B5EF4-FFF2-40B4-BE49-F238E27FC236}">
                <a16:creationId xmlns:a16="http://schemas.microsoft.com/office/drawing/2014/main" id="{55EB1067-2E48-43CB-B94B-D39A4560A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162" y="8786813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HOCKEY</a:t>
            </a:r>
            <a:endParaRPr lang="en-GB" altLang="en-US" b="1" dirty="0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71504E3-C0D7-4D43-ABC6-6CF0F12305B9}"/>
              </a:ext>
            </a:extLst>
          </p:cNvPr>
          <p:cNvCxnSpPr>
            <a:cxnSpLocks/>
          </p:cNvCxnSpPr>
          <p:nvPr/>
        </p:nvCxnSpPr>
        <p:spPr>
          <a:xfrm flipV="1">
            <a:off x="1388722" y="12207416"/>
            <a:ext cx="410380" cy="258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13396267-037E-4B47-8381-0AE770045357}"/>
              </a:ext>
            </a:extLst>
          </p:cNvPr>
          <p:cNvSpPr txBox="1"/>
          <p:nvPr/>
        </p:nvSpPr>
        <p:spPr>
          <a:xfrm>
            <a:off x="8043421" y="12957175"/>
            <a:ext cx="1689100" cy="1298575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  <a:endParaRPr lang="en-US" sz="900" dirty="0"/>
          </a:p>
          <a:p>
            <a:pPr algn="ctr">
              <a:defRPr/>
            </a:pPr>
            <a:r>
              <a:rPr lang="en-US" sz="900" dirty="0"/>
              <a:t>Introduction to sprinting, Sprint phases, Introduction to Middle distance running and pacing,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B06329D-C19F-47E9-B489-9F0313E820ED}"/>
              </a:ext>
            </a:extLst>
          </p:cNvPr>
          <p:cNvSpPr txBox="1"/>
          <p:nvPr/>
        </p:nvSpPr>
        <p:spPr>
          <a:xfrm>
            <a:off x="6378133" y="13377862"/>
            <a:ext cx="1695450" cy="1298575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800m and 1500m race, Shot put technique, Shot put competition 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EE98F2C-7C91-459A-8B87-F3BE79740A2D}"/>
              </a:ext>
            </a:extLst>
          </p:cNvPr>
          <p:cNvSpPr txBox="1"/>
          <p:nvPr/>
        </p:nvSpPr>
        <p:spPr>
          <a:xfrm>
            <a:off x="4571558" y="13328650"/>
            <a:ext cx="1757363" cy="110490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Javelin throwing technique and grip,</a:t>
            </a:r>
          </a:p>
          <a:p>
            <a:pPr algn="ctr">
              <a:defRPr/>
            </a:pPr>
            <a:r>
              <a:rPr lang="en-US" sz="900" dirty="0"/>
              <a:t>Javelin competition, Discus technique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CFDA259-D1C3-4453-B7F0-B2BB407F223D}"/>
              </a:ext>
            </a:extLst>
          </p:cNvPr>
          <p:cNvSpPr txBox="1"/>
          <p:nvPr/>
        </p:nvSpPr>
        <p:spPr>
          <a:xfrm>
            <a:off x="2839596" y="13566775"/>
            <a:ext cx="1695450" cy="1103312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Discus Competition,</a:t>
            </a:r>
          </a:p>
          <a:p>
            <a:pPr algn="ctr">
              <a:defRPr/>
            </a:pPr>
            <a:r>
              <a:rPr lang="en-US" sz="900" dirty="0"/>
              <a:t>Introduction to high jump, High jump technique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34F3B4D-B8AA-4090-A55A-6BE9B3C5DFF3}"/>
              </a:ext>
            </a:extLst>
          </p:cNvPr>
          <p:cNvSpPr txBox="1"/>
          <p:nvPr/>
        </p:nvSpPr>
        <p:spPr>
          <a:xfrm>
            <a:off x="1379096" y="13187362"/>
            <a:ext cx="1439862" cy="14922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High Jump Competition,</a:t>
            </a:r>
          </a:p>
          <a:p>
            <a:pPr algn="ctr">
              <a:defRPr/>
            </a:pPr>
            <a:r>
              <a:rPr lang="en-US" sz="900" dirty="0"/>
              <a:t>Introduction to relays, </a:t>
            </a:r>
          </a:p>
          <a:p>
            <a:pPr algn="ctr">
              <a:defRPr/>
            </a:pPr>
            <a:r>
              <a:rPr lang="en-US" sz="900" dirty="0"/>
              <a:t>Relay races 4 x 100m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E2BCEA3-D48E-4B74-9C87-9100D891B95C}"/>
              </a:ext>
            </a:extLst>
          </p:cNvPr>
          <p:cNvSpPr txBox="1"/>
          <p:nvPr/>
        </p:nvSpPr>
        <p:spPr>
          <a:xfrm>
            <a:off x="56708" y="13916025"/>
            <a:ext cx="1428750" cy="129698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B3094EF-84BB-4DE2-A79B-91DC7EF4A52F}"/>
              </a:ext>
            </a:extLst>
          </p:cNvPr>
          <p:cNvSpPr txBox="1"/>
          <p:nvPr/>
        </p:nvSpPr>
        <p:spPr>
          <a:xfrm>
            <a:off x="255146" y="15435262"/>
            <a:ext cx="1601787" cy="325438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8687598-E1C1-4072-895A-B1A742913CD6}"/>
              </a:ext>
            </a:extLst>
          </p:cNvPr>
          <p:cNvSpPr txBox="1"/>
          <p:nvPr/>
        </p:nvSpPr>
        <p:spPr>
          <a:xfrm>
            <a:off x="1920433" y="15382875"/>
            <a:ext cx="1757363" cy="519112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8AF778B-CB50-42A5-9D2D-85D9B1CDE28F}"/>
              </a:ext>
            </a:extLst>
          </p:cNvPr>
          <p:cNvSpPr txBox="1"/>
          <p:nvPr/>
        </p:nvSpPr>
        <p:spPr>
          <a:xfrm>
            <a:off x="3738121" y="15316200"/>
            <a:ext cx="1443037" cy="32543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BACCFCA-5F62-4EE2-91C7-464252D0C2C4}"/>
              </a:ext>
            </a:extLst>
          </p:cNvPr>
          <p:cNvSpPr txBox="1"/>
          <p:nvPr/>
        </p:nvSpPr>
        <p:spPr>
          <a:xfrm>
            <a:off x="5227196" y="15284450"/>
            <a:ext cx="1527175" cy="32543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81A94AD-91AB-4235-82C5-F6270AC361CA}"/>
              </a:ext>
            </a:extLst>
          </p:cNvPr>
          <p:cNvSpPr txBox="1"/>
          <p:nvPr/>
        </p:nvSpPr>
        <p:spPr>
          <a:xfrm>
            <a:off x="6790883" y="15241587"/>
            <a:ext cx="1428750" cy="3238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9C93FDA-26DE-4249-B635-A15BF12FD553}"/>
              </a:ext>
            </a:extLst>
          </p:cNvPr>
          <p:cNvSpPr txBox="1"/>
          <p:nvPr/>
        </p:nvSpPr>
        <p:spPr>
          <a:xfrm>
            <a:off x="8256146" y="15241587"/>
            <a:ext cx="1474787" cy="3238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</p:txBody>
      </p:sp>
      <p:sp>
        <p:nvSpPr>
          <p:cNvPr id="128" name="TextBox 64">
            <a:extLst>
              <a:ext uri="{FF2B5EF4-FFF2-40B4-BE49-F238E27FC236}">
                <a16:creationId xmlns:a16="http://schemas.microsoft.com/office/drawing/2014/main" id="{DA61BE16-4368-48AD-804E-EF353CAA4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196" y="12726987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0F41C79-9BE8-44FF-BA55-8725CE92699D}"/>
              </a:ext>
            </a:extLst>
          </p:cNvPr>
          <p:cNvCxnSpPr>
            <a:cxnSpLocks/>
          </p:cNvCxnSpPr>
          <p:nvPr/>
        </p:nvCxnSpPr>
        <p:spPr>
          <a:xfrm flipH="1">
            <a:off x="4620771" y="12990512"/>
            <a:ext cx="43815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TextBox 64">
            <a:extLst>
              <a:ext uri="{FF2B5EF4-FFF2-40B4-BE49-F238E27FC236}">
                <a16:creationId xmlns:a16="http://schemas.microsoft.com/office/drawing/2014/main" id="{087FC013-946F-4349-AECA-7B04B0271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046" y="14987587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F8CAC6ED-E683-4A91-B9E5-106B77E71DFF}"/>
              </a:ext>
            </a:extLst>
          </p:cNvPr>
          <p:cNvCxnSpPr>
            <a:cxnSpLocks/>
          </p:cNvCxnSpPr>
          <p:nvPr/>
        </p:nvCxnSpPr>
        <p:spPr>
          <a:xfrm flipH="1">
            <a:off x="3674621" y="15251112"/>
            <a:ext cx="43815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TextBox 64">
            <a:extLst>
              <a:ext uri="{FF2B5EF4-FFF2-40B4-BE49-F238E27FC236}">
                <a16:creationId xmlns:a16="http://schemas.microsoft.com/office/drawing/2014/main" id="{81170E57-AA7F-4238-AB88-CEDF8F29C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696" y="12946062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ATHLETICS</a:t>
            </a:r>
            <a:endParaRPr lang="en-GB" altLang="en-US" b="1"/>
          </a:p>
        </p:txBody>
      </p:sp>
      <p:sp>
        <p:nvSpPr>
          <p:cNvPr id="133" name="TextBox 64">
            <a:extLst>
              <a:ext uri="{FF2B5EF4-FFF2-40B4-BE49-F238E27FC236}">
                <a16:creationId xmlns:a16="http://schemas.microsoft.com/office/drawing/2014/main" id="{A1225C70-F873-4E21-9D40-B1889326A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71" y="13227050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S&amp;F</a:t>
            </a:r>
            <a:endParaRPr lang="en-GB" alt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7A24F0F9F01428A0BD30E8F6F348B" ma:contentTypeVersion="13" ma:contentTypeDescription="Create a new document." ma:contentTypeScope="" ma:versionID="f03065a6673e3c25fe91d06f3f2e60ca">
  <xsd:schema xmlns:xsd="http://www.w3.org/2001/XMLSchema" xmlns:xs="http://www.w3.org/2001/XMLSchema" xmlns:p="http://schemas.microsoft.com/office/2006/metadata/properties" xmlns:ns2="0f43177d-f760-40de-bb8b-5e73b1db2e4f" xmlns:ns3="13e01698-23d7-4eee-a7b6-c30d1479ac86" targetNamespace="http://schemas.microsoft.com/office/2006/metadata/properties" ma:root="true" ma:fieldsID="74cd6919192793fb31ddfd7393f3c76d" ns2:_="" ns3:_="">
    <xsd:import namespace="0f43177d-f760-40de-bb8b-5e73b1db2e4f"/>
    <xsd:import namespace="13e01698-23d7-4eee-a7b6-c30d1479ac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3177d-f760-40de-bb8b-5e73b1db2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01698-23d7-4eee-a7b6-c30d1479a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A0CD6B-D995-4D72-BB29-0A31CEB4D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3177d-f760-40de-bb8b-5e73b1db2e4f"/>
    <ds:schemaRef ds:uri="13e01698-23d7-4eee-a7b6-c30d1479ac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0E345-EDE5-41D8-BA8C-87F9D97C47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8650</TotalTime>
  <Words>823</Words>
  <Application>Microsoft Office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Bawcutt, Olivia</cp:lastModifiedBy>
  <cp:revision>374</cp:revision>
  <cp:lastPrinted>2022-01-04T13:24:43Z</cp:lastPrinted>
  <dcterms:created xsi:type="dcterms:W3CDTF">2018-02-08T08:28:53Z</dcterms:created>
  <dcterms:modified xsi:type="dcterms:W3CDTF">2022-01-21T15:40:43Z</dcterms:modified>
</cp:coreProperties>
</file>