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3"/>
  </p:sldMasterIdLst>
  <p:notesMasterIdLst>
    <p:notesMasterId r:id="rId5"/>
  </p:notesMasterIdLst>
  <p:sldIdLst>
    <p:sldId id="258" r:id="rId4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wcutt, Oliv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E8"/>
    <a:srgbClr val="CCFFFF"/>
    <a:srgbClr val="FF00FF"/>
    <a:srgbClr val="00B050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187" autoAdjust="0"/>
  </p:normalViewPr>
  <p:slideViewPr>
    <p:cSldViewPr snapToGrid="0">
      <p:cViewPr>
        <p:scale>
          <a:sx n="50" d="100"/>
          <a:sy n="50" d="100"/>
        </p:scale>
        <p:origin x="403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Chynoweth" userId="S::lch@pewsey-vale.wilts.sch.uk::d831c1ea-dc21-42c9-b1ad-d88d7903b54b" providerId="AD" clId="Web-{CAA19D98-8623-FF1A-20DC-3582653B9513}"/>
    <pc:docChg chg="modSld">
      <pc:chgData name="Luke Chynoweth" userId="S::lch@pewsey-vale.wilts.sch.uk::d831c1ea-dc21-42c9-b1ad-d88d7903b54b" providerId="AD" clId="Web-{CAA19D98-8623-FF1A-20DC-3582653B9513}" dt="2022-01-06T15:13:49.818" v="10" actId="20577"/>
      <pc:docMkLst>
        <pc:docMk/>
      </pc:docMkLst>
      <pc:sldChg chg="modSp">
        <pc:chgData name="Luke Chynoweth" userId="S::lch@pewsey-vale.wilts.sch.uk::d831c1ea-dc21-42c9-b1ad-d88d7903b54b" providerId="AD" clId="Web-{CAA19D98-8623-FF1A-20DC-3582653B9513}" dt="2022-01-06T15:13:49.818" v="10" actId="20577"/>
        <pc:sldMkLst>
          <pc:docMk/>
          <pc:sldMk cId="0" sldId="258"/>
        </pc:sldMkLst>
        <pc:spChg chg="mod">
          <ac:chgData name="Luke Chynoweth" userId="S::lch@pewsey-vale.wilts.sch.uk::d831c1ea-dc21-42c9-b1ad-d88d7903b54b" providerId="AD" clId="Web-{CAA19D98-8623-FF1A-20DC-3582653B9513}" dt="2022-01-06T15:13:49.818" v="10" actId="20577"/>
          <ac:spMkLst>
            <pc:docMk/>
            <pc:sldMk cId="0" sldId="258"/>
            <ac:spMk id="59" creationId="{27A08E74-D0C5-4CDB-8F7E-CC9B004168CE}"/>
          </ac:spMkLst>
        </pc:spChg>
        <pc:spChg chg="mod">
          <ac:chgData name="Luke Chynoweth" userId="S::lch@pewsey-vale.wilts.sch.uk::d831c1ea-dc21-42c9-b1ad-d88d7903b54b" providerId="AD" clId="Web-{CAA19D98-8623-FF1A-20DC-3582653B9513}" dt="2022-01-06T15:13:16.676" v="8" actId="20577"/>
          <ac:spMkLst>
            <pc:docMk/>
            <pc:sldMk cId="0" sldId="258"/>
            <ac:spMk id="61" creationId="{1EEA273C-62B0-4AE6-9180-973F280071F0}"/>
          </ac:spMkLst>
        </pc:spChg>
        <pc:spChg chg="mod">
          <ac:chgData name="Luke Chynoweth" userId="S::lch@pewsey-vale.wilts.sch.uk::d831c1ea-dc21-42c9-b1ad-d88d7903b54b" providerId="AD" clId="Web-{CAA19D98-8623-FF1A-20DC-3582653B9513}" dt="2022-01-06T15:12:58.348" v="3" actId="20577"/>
          <ac:spMkLst>
            <pc:docMk/>
            <pc:sldMk cId="0" sldId="258"/>
            <ac:spMk id="63" creationId="{17D81495-1C0A-4BF8-B857-96EAE61A3F73}"/>
          </ac:spMkLst>
        </pc:spChg>
        <pc:spChg chg="mod">
          <ac:chgData name="Luke Chynoweth" userId="S::lch@pewsey-vale.wilts.sch.uk::d831c1ea-dc21-42c9-b1ad-d88d7903b54b" providerId="AD" clId="Web-{CAA19D98-8623-FF1A-20DC-3582653B9513}" dt="2022-01-06T15:12:51.520" v="1" actId="20577"/>
          <ac:spMkLst>
            <pc:docMk/>
            <pc:sldMk cId="0" sldId="258"/>
            <ac:spMk id="70" creationId="{7AA3FFF1-B960-42D7-BBB0-872192B052BA}"/>
          </ac:spMkLst>
        </pc:spChg>
      </pc:sldChg>
    </pc:docChg>
  </pc:docChgLst>
  <pc:docChgLst>
    <pc:chgData name="Bawcutt, Olivia" userId="01d5f49d-977a-44ca-98ce-28a254fde5a2" providerId="ADAL" clId="{596FFFF3-500D-45CB-9F17-E5044E407AA5}"/>
    <pc:docChg chg="modSld">
      <pc:chgData name="Bawcutt, Olivia" userId="01d5f49d-977a-44ca-98ce-28a254fde5a2" providerId="ADAL" clId="{596FFFF3-500D-45CB-9F17-E5044E407AA5}" dt="2022-01-21T15:50:06.523" v="2" actId="1076"/>
      <pc:docMkLst>
        <pc:docMk/>
      </pc:docMkLst>
      <pc:sldChg chg="addSp modSp">
        <pc:chgData name="Bawcutt, Olivia" userId="01d5f49d-977a-44ca-98ce-28a254fde5a2" providerId="ADAL" clId="{596FFFF3-500D-45CB-9F17-E5044E407AA5}" dt="2022-01-21T15:50:06.523" v="2" actId="1076"/>
        <pc:sldMkLst>
          <pc:docMk/>
          <pc:sldMk cId="0" sldId="258"/>
        </pc:sldMkLst>
        <pc:spChg chg="mod">
          <ac:chgData name="Bawcutt, Olivia" userId="01d5f49d-977a-44ca-98ce-28a254fde5a2" providerId="ADAL" clId="{596FFFF3-500D-45CB-9F17-E5044E407AA5}" dt="2022-01-21T15:50:01.637" v="0" actId="1076"/>
          <ac:spMkLst>
            <pc:docMk/>
            <pc:sldMk cId="0" sldId="258"/>
            <ac:spMk id="34" creationId="{47D24B3E-9BBD-4800-9BC4-2BB31020B15A}"/>
          </ac:spMkLst>
        </pc:spChg>
        <pc:spChg chg="mod">
          <ac:chgData name="Bawcutt, Olivia" userId="01d5f49d-977a-44ca-98ce-28a254fde5a2" providerId="ADAL" clId="{596FFFF3-500D-45CB-9F17-E5044E407AA5}" dt="2022-01-21T15:50:01.637" v="0" actId="1076"/>
          <ac:spMkLst>
            <pc:docMk/>
            <pc:sldMk cId="0" sldId="258"/>
            <ac:spMk id="35" creationId="{76ED49AA-516B-4F96-B00D-5A1ECE9E3D02}"/>
          </ac:spMkLst>
        </pc:spChg>
        <pc:spChg chg="mod">
          <ac:chgData name="Bawcutt, Olivia" userId="01d5f49d-977a-44ca-98ce-28a254fde5a2" providerId="ADAL" clId="{596FFFF3-500D-45CB-9F17-E5044E407AA5}" dt="2022-01-21T15:50:01.637" v="0" actId="1076"/>
          <ac:spMkLst>
            <pc:docMk/>
            <pc:sldMk cId="0" sldId="258"/>
            <ac:spMk id="36" creationId="{DCA64C3C-0D7A-4C05-8C3C-6D74FFA815CE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86" creationId="{95572219-38A4-4170-890B-194BD3451441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88" creationId="{4954ABFA-6F09-4777-91A6-71FBD76446F7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89" creationId="{0195CD64-C4B1-48C0-9AE7-E18549FE05F6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0" creationId="{840340FF-4186-4FB6-9B31-21CFD9B00FF3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1" creationId="{89196924-D644-47BA-82B0-636CADF5A89B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2" creationId="{03C65760-7463-4C9C-8539-F3F2F2FD3BDE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3" creationId="{71FB0CF1-6005-4747-86A4-475F39B1F96A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4" creationId="{7C18AB69-C260-424B-9DF1-7DB63A9994B7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5" creationId="{51F6C92B-83CA-4587-8AAB-020C4055032D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6" creationId="{BD38B203-EAB6-4AB0-AD3D-D25F6B6662ED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7" creationId="{AD58E679-441D-4E44-A49F-7AAC0ED44D15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8" creationId="{6F50E16E-1BE0-42C2-9C62-DA1BA6FF2A23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99" creationId="{AB22BBCC-4F5B-4B5E-811C-40AD9BBFACAE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101" creationId="{76D5AE5B-7E30-4FBC-8CDB-965F936593DA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103" creationId="{0CECB5B2-51AD-4CE7-BD9E-961F685255E1}"/>
          </ac:spMkLst>
        </pc:spChg>
        <pc:spChg chg="add mod">
          <ac:chgData name="Bawcutt, Olivia" userId="01d5f49d-977a-44ca-98ce-28a254fde5a2" providerId="ADAL" clId="{596FFFF3-500D-45CB-9F17-E5044E407AA5}" dt="2022-01-21T15:50:06.523" v="2" actId="1076"/>
          <ac:spMkLst>
            <pc:docMk/>
            <pc:sldMk cId="0" sldId="258"/>
            <ac:spMk id="104" creationId="{5BC7A336-1A12-4F0D-8B9F-A993709002EE}"/>
          </ac:spMkLst>
        </pc:spChg>
        <pc:cxnChg chg="add mod">
          <ac:chgData name="Bawcutt, Olivia" userId="01d5f49d-977a-44ca-98ce-28a254fde5a2" providerId="ADAL" clId="{596FFFF3-500D-45CB-9F17-E5044E407AA5}" dt="2022-01-21T15:50:06.523" v="2" actId="1076"/>
          <ac:cxnSpMkLst>
            <pc:docMk/>
            <pc:sldMk cId="0" sldId="258"/>
            <ac:cxnSpMk id="100" creationId="{2BC1063E-EF9B-4287-AE5E-CE58F1054FF9}"/>
          </ac:cxnSpMkLst>
        </pc:cxnChg>
        <pc:cxnChg chg="add mod">
          <ac:chgData name="Bawcutt, Olivia" userId="01d5f49d-977a-44ca-98ce-28a254fde5a2" providerId="ADAL" clId="{596FFFF3-500D-45CB-9F17-E5044E407AA5}" dt="2022-01-21T15:50:06.523" v="2" actId="1076"/>
          <ac:cxnSpMkLst>
            <pc:docMk/>
            <pc:sldMk cId="0" sldId="258"/>
            <ac:cxnSpMk id="102" creationId="{A8C9CA0B-7D3E-4EB3-B29C-22A5FD284181}"/>
          </ac:cxnSpMkLst>
        </pc:cxnChg>
      </pc:sldChg>
    </pc:docChg>
  </pc:docChgLst>
  <pc:docChgLst>
    <pc:chgData name="George Ruddle" userId="S::gru@pewsey-vale.wilts.sch.uk::04385685-7790-42d6-92f0-e8babc116f6e" providerId="AD" clId="Web-{F603E79D-55BA-CC74-E198-40AB040394B0}"/>
    <pc:docChg chg="modSld">
      <pc:chgData name="George Ruddle" userId="S::gru@pewsey-vale.wilts.sch.uk::04385685-7790-42d6-92f0-e8babc116f6e" providerId="AD" clId="Web-{F603E79D-55BA-CC74-E198-40AB040394B0}" dt="2022-01-02T14:56:54.742" v="156" actId="20577"/>
      <pc:docMkLst>
        <pc:docMk/>
      </pc:docMkLst>
      <pc:sldChg chg="modSp">
        <pc:chgData name="George Ruddle" userId="S::gru@pewsey-vale.wilts.sch.uk::04385685-7790-42d6-92f0-e8babc116f6e" providerId="AD" clId="Web-{F603E79D-55BA-CC74-E198-40AB040394B0}" dt="2022-01-02T14:56:54.742" v="156" actId="20577"/>
        <pc:sldMkLst>
          <pc:docMk/>
          <pc:sldMk cId="0" sldId="258"/>
        </pc:sldMkLst>
        <pc:spChg chg="mod">
          <ac:chgData name="George Ruddle" userId="S::gru@pewsey-vale.wilts.sch.uk::04385685-7790-42d6-92f0-e8babc116f6e" providerId="AD" clId="Web-{F603E79D-55BA-CC74-E198-40AB040394B0}" dt="2022-01-02T14:53:16.120" v="52" actId="20577"/>
          <ac:spMkLst>
            <pc:docMk/>
            <pc:sldMk cId="0" sldId="258"/>
            <ac:spMk id="70" creationId="{7AA3FFF1-B960-42D7-BBB0-872192B052BA}"/>
          </ac:spMkLst>
        </pc:spChg>
        <pc:spChg chg="mod">
          <ac:chgData name="George Ruddle" userId="S::gru@pewsey-vale.wilts.sch.uk::04385685-7790-42d6-92f0-e8babc116f6e" providerId="AD" clId="Web-{F603E79D-55BA-CC74-E198-40AB040394B0}" dt="2022-01-02T14:53:56.951" v="82" actId="20577"/>
          <ac:spMkLst>
            <pc:docMk/>
            <pc:sldMk cId="0" sldId="258"/>
            <ac:spMk id="71" creationId="{43B3FBB8-070C-4B79-9046-93C25DFC9A35}"/>
          </ac:spMkLst>
        </pc:spChg>
        <pc:spChg chg="mod">
          <ac:chgData name="George Ruddle" userId="S::gru@pewsey-vale.wilts.sch.uk::04385685-7790-42d6-92f0-e8babc116f6e" providerId="AD" clId="Web-{F603E79D-55BA-CC74-E198-40AB040394B0}" dt="2022-01-02T14:53:59.638" v="83" actId="20577"/>
          <ac:spMkLst>
            <pc:docMk/>
            <pc:sldMk cId="0" sldId="258"/>
            <ac:spMk id="72" creationId="{989E1988-5816-4CAB-98A9-487383347731}"/>
          </ac:spMkLst>
        </pc:spChg>
        <pc:spChg chg="mod">
          <ac:chgData name="George Ruddle" userId="S::gru@pewsey-vale.wilts.sch.uk::04385685-7790-42d6-92f0-e8babc116f6e" providerId="AD" clId="Web-{F603E79D-55BA-CC74-E198-40AB040394B0}" dt="2022-01-02T14:55:59.489" v="129" actId="20577"/>
          <ac:spMkLst>
            <pc:docMk/>
            <pc:sldMk cId="0" sldId="258"/>
            <ac:spMk id="73" creationId="{91D99026-A5CD-4A0C-8D27-5A5A9697DAEB}"/>
          </ac:spMkLst>
        </pc:spChg>
        <pc:spChg chg="mod">
          <ac:chgData name="George Ruddle" userId="S::gru@pewsey-vale.wilts.sch.uk::04385685-7790-42d6-92f0-e8babc116f6e" providerId="AD" clId="Web-{F603E79D-55BA-CC74-E198-40AB040394B0}" dt="2022-01-02T14:56:54.742" v="156" actId="20577"/>
          <ac:spMkLst>
            <pc:docMk/>
            <pc:sldMk cId="0" sldId="258"/>
            <ac:spMk id="84" creationId="{A8DE8384-FA1E-48A6-BAD5-35F764CACCB6}"/>
          </ac:spMkLst>
        </pc:spChg>
        <pc:spChg chg="mod">
          <ac:chgData name="George Ruddle" userId="S::gru@pewsey-vale.wilts.sch.uk::04385685-7790-42d6-92f0-e8babc116f6e" providerId="AD" clId="Web-{F603E79D-55BA-CC74-E198-40AB040394B0}" dt="2022-01-02T14:55:14.299" v="113" actId="1076"/>
          <ac:spMkLst>
            <pc:docMk/>
            <pc:sldMk cId="0" sldId="258"/>
            <ac:spMk id="85" creationId="{A34D49D8-A1D9-4E1F-9AC3-0E1B3E65F4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F0AF12-8429-4235-AB90-6EC1E7B01F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C81BC-CCC3-4CAC-9E37-10122E4C1A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1F4FE4-680F-4256-B186-6554149ED647}" type="datetimeFigureOut">
              <a:rPr lang="en-US"/>
              <a:pPr>
                <a:defRPr/>
              </a:pPr>
              <a:t>1/21/2022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C59F6C7-8726-4DCC-B6A6-A85F28B806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081C4A-8CE8-4AC9-8494-B8A4FA9D4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31F37-6EBA-4072-8A13-E303A41397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27B33-5864-4998-9776-95A6F7ACFF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/>
            </a:lvl1pPr>
          </a:lstStyle>
          <a:p>
            <a:fld id="{B523B1E7-48E0-405B-901E-2DB6970829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A4F9C-C49A-473B-B696-19621CA0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B0BD-F00F-4C9B-8F83-39740564A330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9BAE7-05DA-4CD5-BEC9-7A7A457D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A92C-6F6A-4196-9F26-02E8E34A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B4B39-D56E-4682-BD1A-79CDE1FB49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02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AFBD0-BD9A-4E7D-8427-37A351E4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EA2E-DD0F-42C1-9532-CAEEC14D75FD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D50B1-5CAE-4FFA-89ED-D37FB96C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618D-B984-46D0-BC63-7FF11B9B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8BC05-F284-4C26-81E1-813170093B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7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CCDF5-6AF2-4D81-BC47-0173BC25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F5C3-BFDF-4C44-AFBC-193055A494FC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D9180-EDF8-4BC8-9967-AA67F8B4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3A370-F33C-46D4-A8B9-6C271D0D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B50DB-A219-4B2D-BBA7-97EEA2A515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33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898F5-720E-4AF4-B2B3-91E745A5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C64D-EDCB-4198-80DF-E31868C5125B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EEED-F581-4B76-9C6F-1B080EBE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76BDA-6E9C-4E9C-8FAB-F0B1BD7F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1FEBD-19A2-4A27-BF06-F6DEAEF1D7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08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515CF-E908-477B-89DD-D3E972B5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0F5E-EAEF-4056-9F23-3E038EAD8A66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37196-4419-40DC-92CA-E180D7AF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EC5E5-60FE-42E2-829A-B8DDF3C4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354F-D1E0-4936-9ADB-62F4867EAA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340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1884B5-3B9E-41E9-9AEA-CC335114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F4603-5410-46D5-BC8F-97C06574FA49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17E6A5-AD56-4807-BCBD-B8F8B0F2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2E00F8-44A4-4A3D-80D1-878F18F6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B55A-FC65-41A8-BDEF-E28068C87B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00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6BF43E-A20E-40A3-BF82-3318F131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2BA2-E14B-4F80-BCE4-41D6D17501E7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158148-E04F-468A-9B54-79CB40FE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B0F621-D77B-49EF-946F-E1F6161D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C792-E92E-4AED-B389-E4AA7E8443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07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202CB9-77F0-4095-9C7A-97CF9640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90B2-34E4-4835-AA06-FC50F94C6103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FFDAD7-4128-42EA-BDB2-26E8C523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8095691-80A3-4DA5-817C-7296AF78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4EDDE-45B7-40CE-A033-F6A4A8E4D5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175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A8BE22-0636-4715-B966-FB20359A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03E4-CCD6-40E6-B62F-47D79FA86DF6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67DC06-7811-4DA3-B70E-FE999209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697889-850A-4D08-BD38-5BFC89C1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B7151-BEBA-47EA-BAC2-67BD9389A1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59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8BF497-6FCA-49C7-8CBB-1EC268AA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D542-30A5-4314-9DE8-D94596FDF993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863228-E98C-4FB4-B813-6D28F3E5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354E96-D324-4A79-9DA6-D7EC9468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E755-1173-4B1D-BC65-7F073ED705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753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B47375-0869-49A8-8D5C-EB2031D0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1E41-325C-4DD2-982C-F8BA8031DCD3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864E3F-427D-4618-B610-D0AA5479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02C310-4500-4092-8F5D-20DF8003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555A6-C637-4D82-9FD2-EDEC00E086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94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AAFBCA-2165-4234-A821-C530EC5B3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5987C4-6CCD-468B-A94F-A8C32A9F0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CA772-74FC-4C6D-A6E2-7F40195BD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5D4FD7-287B-4037-9A44-949E41ED0B54}" type="datetimeFigureOut">
              <a:rPr lang="en-GB"/>
              <a:pPr>
                <a:defRPr/>
              </a:pPr>
              <a:t>21/01/2022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1655B-389B-4440-94C3-114610DB6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13513-BD6D-458C-9BB0-DAFD10430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68B14C-5968-4F72-84A1-C25F21E57B0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-Shape 44">
            <a:extLst>
              <a:ext uri="{FF2B5EF4-FFF2-40B4-BE49-F238E27FC236}">
                <a16:creationId xmlns:a16="http://schemas.microsoft.com/office/drawing/2014/main" id="{4814AB7E-E08E-4C3B-924B-22F0342B01AE}"/>
              </a:ext>
            </a:extLst>
          </p:cNvPr>
          <p:cNvSpPr/>
          <p:nvPr/>
        </p:nvSpPr>
        <p:spPr>
          <a:xfrm>
            <a:off x="927100" y="252571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47" name="L-Shape 46">
            <a:extLst>
              <a:ext uri="{FF2B5EF4-FFF2-40B4-BE49-F238E27FC236}">
                <a16:creationId xmlns:a16="http://schemas.microsoft.com/office/drawing/2014/main" id="{1BA28520-6DD4-4557-B014-E318D0EDBCB7}"/>
              </a:ext>
            </a:extLst>
          </p:cNvPr>
          <p:cNvSpPr/>
          <p:nvPr/>
        </p:nvSpPr>
        <p:spPr>
          <a:xfrm rot="10800000" flipH="1">
            <a:off x="927100" y="110490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68" name="L-Shape 67">
            <a:extLst>
              <a:ext uri="{FF2B5EF4-FFF2-40B4-BE49-F238E27FC236}">
                <a16:creationId xmlns:a16="http://schemas.microsoft.com/office/drawing/2014/main" id="{45DC31FF-26D0-4C8C-AD1D-EFB1E248FDF7}"/>
              </a:ext>
            </a:extLst>
          </p:cNvPr>
          <p:cNvSpPr/>
          <p:nvPr/>
        </p:nvSpPr>
        <p:spPr>
          <a:xfrm flipH="1" flipV="1">
            <a:off x="927100" y="3184525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69" name="L-Shape 68">
            <a:extLst>
              <a:ext uri="{FF2B5EF4-FFF2-40B4-BE49-F238E27FC236}">
                <a16:creationId xmlns:a16="http://schemas.microsoft.com/office/drawing/2014/main" id="{71506D16-56F4-43D2-945D-2D1C8C48DC24}"/>
              </a:ext>
            </a:extLst>
          </p:cNvPr>
          <p:cNvSpPr/>
          <p:nvPr/>
        </p:nvSpPr>
        <p:spPr>
          <a:xfrm rot="10800000" flipV="1">
            <a:off x="927100" y="453390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4" name="L-Shape 73">
            <a:extLst>
              <a:ext uri="{FF2B5EF4-FFF2-40B4-BE49-F238E27FC236}">
                <a16:creationId xmlns:a16="http://schemas.microsoft.com/office/drawing/2014/main" id="{4BE201A2-D000-48E3-A0DA-F4A3338A7F0D}"/>
              </a:ext>
            </a:extLst>
          </p:cNvPr>
          <p:cNvSpPr/>
          <p:nvPr/>
        </p:nvSpPr>
        <p:spPr>
          <a:xfrm>
            <a:off x="908050" y="6645275"/>
            <a:ext cx="8032750" cy="1420813"/>
          </a:xfrm>
          <a:prstGeom prst="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5" name="L-Shape 74">
            <a:extLst>
              <a:ext uri="{FF2B5EF4-FFF2-40B4-BE49-F238E27FC236}">
                <a16:creationId xmlns:a16="http://schemas.microsoft.com/office/drawing/2014/main" id="{C68F8962-D4FB-4C90-9A1A-B44F14CE9F04}"/>
              </a:ext>
            </a:extLst>
          </p:cNvPr>
          <p:cNvSpPr/>
          <p:nvPr/>
        </p:nvSpPr>
        <p:spPr>
          <a:xfrm rot="10800000" flipH="1">
            <a:off x="908050" y="522446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6" name="L-Shape 75">
            <a:extLst>
              <a:ext uri="{FF2B5EF4-FFF2-40B4-BE49-F238E27FC236}">
                <a16:creationId xmlns:a16="http://schemas.microsoft.com/office/drawing/2014/main" id="{BFBA2511-6CE7-47FC-B10E-CB6B7759DDEA}"/>
              </a:ext>
            </a:extLst>
          </p:cNvPr>
          <p:cNvSpPr/>
          <p:nvPr/>
        </p:nvSpPr>
        <p:spPr>
          <a:xfrm flipH="1" flipV="1">
            <a:off x="908050" y="7354888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7" name="L-Shape 76">
            <a:extLst>
              <a:ext uri="{FF2B5EF4-FFF2-40B4-BE49-F238E27FC236}">
                <a16:creationId xmlns:a16="http://schemas.microsoft.com/office/drawing/2014/main" id="{3972FCCB-2975-40D5-9C77-B2381E15877E}"/>
              </a:ext>
            </a:extLst>
          </p:cNvPr>
          <p:cNvSpPr/>
          <p:nvPr/>
        </p:nvSpPr>
        <p:spPr>
          <a:xfrm rot="10800000" flipV="1">
            <a:off x="898525" y="8651875"/>
            <a:ext cx="8042275" cy="1420813"/>
          </a:xfrm>
          <a:prstGeom prst="corner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8" name="L-Shape 77">
            <a:extLst>
              <a:ext uri="{FF2B5EF4-FFF2-40B4-BE49-F238E27FC236}">
                <a16:creationId xmlns:a16="http://schemas.microsoft.com/office/drawing/2014/main" id="{B8892C1B-B282-414B-986E-DBAA67172D45}"/>
              </a:ext>
            </a:extLst>
          </p:cNvPr>
          <p:cNvSpPr/>
          <p:nvPr/>
        </p:nvSpPr>
        <p:spPr>
          <a:xfrm>
            <a:off x="898525" y="1073626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79" name="L-Shape 78">
            <a:extLst>
              <a:ext uri="{FF2B5EF4-FFF2-40B4-BE49-F238E27FC236}">
                <a16:creationId xmlns:a16="http://schemas.microsoft.com/office/drawing/2014/main" id="{4F16FA95-4D40-40FD-981D-04B168CC2461}"/>
              </a:ext>
            </a:extLst>
          </p:cNvPr>
          <p:cNvSpPr/>
          <p:nvPr/>
        </p:nvSpPr>
        <p:spPr>
          <a:xfrm rot="10800000" flipH="1">
            <a:off x="898525" y="9424988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0" name="L-Shape 79">
            <a:extLst>
              <a:ext uri="{FF2B5EF4-FFF2-40B4-BE49-F238E27FC236}">
                <a16:creationId xmlns:a16="http://schemas.microsoft.com/office/drawing/2014/main" id="{58003579-38A0-4FDC-B273-4B423430ED7C}"/>
              </a:ext>
            </a:extLst>
          </p:cNvPr>
          <p:cNvSpPr/>
          <p:nvPr/>
        </p:nvSpPr>
        <p:spPr>
          <a:xfrm flipH="1" flipV="1">
            <a:off x="917575" y="11463338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1" name="L-Shape 80">
            <a:extLst>
              <a:ext uri="{FF2B5EF4-FFF2-40B4-BE49-F238E27FC236}">
                <a16:creationId xmlns:a16="http://schemas.microsoft.com/office/drawing/2014/main" id="{7A26F28A-F963-4F87-9C6B-5796FF682BF4}"/>
              </a:ext>
            </a:extLst>
          </p:cNvPr>
          <p:cNvSpPr/>
          <p:nvPr/>
        </p:nvSpPr>
        <p:spPr>
          <a:xfrm rot="10800000" flipV="1">
            <a:off x="917575" y="12833350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2" name="L-Shape 81">
            <a:extLst>
              <a:ext uri="{FF2B5EF4-FFF2-40B4-BE49-F238E27FC236}">
                <a16:creationId xmlns:a16="http://schemas.microsoft.com/office/drawing/2014/main" id="{A3DD57A0-0453-4967-80A8-968AD67A78DB}"/>
              </a:ext>
            </a:extLst>
          </p:cNvPr>
          <p:cNvSpPr/>
          <p:nvPr/>
        </p:nvSpPr>
        <p:spPr>
          <a:xfrm>
            <a:off x="908050" y="14944725"/>
            <a:ext cx="8032750" cy="1420813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83" name="L-Shape 82">
            <a:extLst>
              <a:ext uri="{FF2B5EF4-FFF2-40B4-BE49-F238E27FC236}">
                <a16:creationId xmlns:a16="http://schemas.microsoft.com/office/drawing/2014/main" id="{3CC34F1D-548E-4C28-8ED3-219D9ED1F3FB}"/>
              </a:ext>
            </a:extLst>
          </p:cNvPr>
          <p:cNvSpPr/>
          <p:nvPr/>
        </p:nvSpPr>
        <p:spPr>
          <a:xfrm rot="10800000" flipH="1">
            <a:off x="908050" y="13523913"/>
            <a:ext cx="8032750" cy="1420812"/>
          </a:xfrm>
          <a:prstGeom prst="corne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475C78B-4942-4014-AFE5-BF0432755C6E}"/>
              </a:ext>
            </a:extLst>
          </p:cNvPr>
          <p:cNvSpPr/>
          <p:nvPr/>
        </p:nvSpPr>
        <p:spPr>
          <a:xfrm>
            <a:off x="382588" y="6367463"/>
            <a:ext cx="2160587" cy="216058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B9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3430C17-4DBB-4310-AB11-66B346E71F91}"/>
              </a:ext>
            </a:extLst>
          </p:cNvPr>
          <p:cNvSpPr/>
          <p:nvPr/>
        </p:nvSpPr>
        <p:spPr>
          <a:xfrm>
            <a:off x="7254875" y="436563"/>
            <a:ext cx="2160588" cy="2160587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D24B3E-9BBD-4800-9BC4-2BB31020B15A}"/>
              </a:ext>
            </a:extLst>
          </p:cNvPr>
          <p:cNvSpPr/>
          <p:nvPr/>
        </p:nvSpPr>
        <p:spPr>
          <a:xfrm>
            <a:off x="7574755" y="11022014"/>
            <a:ext cx="2160588" cy="2159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/>
          </a:p>
        </p:txBody>
      </p:sp>
      <p:sp>
        <p:nvSpPr>
          <p:cNvPr id="35" name="TextBox 53">
            <a:extLst>
              <a:ext uri="{FF2B5EF4-FFF2-40B4-BE49-F238E27FC236}">
                <a16:creationId xmlns:a16="http://schemas.microsoft.com/office/drawing/2014/main" id="{76ED49AA-516B-4F96-B00D-5A1ECE9E3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1480" y="11318877"/>
            <a:ext cx="1319213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3</a:t>
            </a:r>
          </a:p>
        </p:txBody>
      </p:sp>
      <p:sp>
        <p:nvSpPr>
          <p:cNvPr id="36" name="TextBox 52">
            <a:extLst>
              <a:ext uri="{FF2B5EF4-FFF2-40B4-BE49-F238E27FC236}">
                <a16:creationId xmlns:a16="http://schemas.microsoft.com/office/drawing/2014/main" id="{DCA64C3C-0D7A-4C05-8C3C-6D74FFA81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1643" y="11179177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37" name="TextBox 53">
            <a:extLst>
              <a:ext uri="{FF2B5EF4-FFF2-40B4-BE49-F238E27FC236}">
                <a16:creationId xmlns:a16="http://schemas.microsoft.com/office/drawing/2014/main" id="{4821286C-3B3D-4F93-95D6-FE9AE203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713538"/>
            <a:ext cx="170497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2</a:t>
            </a:r>
          </a:p>
        </p:txBody>
      </p:sp>
      <p:sp>
        <p:nvSpPr>
          <p:cNvPr id="38" name="TextBox 52">
            <a:extLst>
              <a:ext uri="{FF2B5EF4-FFF2-40B4-BE49-F238E27FC236}">
                <a16:creationId xmlns:a16="http://schemas.microsoft.com/office/drawing/2014/main" id="{0268C515-936A-4FFE-B18C-9BA9256E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6621463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5FA48B85-88E2-44E9-9260-9574DB1B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82625"/>
            <a:ext cx="17049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11500" b="1" dirty="0">
                <a:latin typeface="+mn-lt"/>
              </a:rPr>
              <a:t>1</a:t>
            </a:r>
          </a:p>
        </p:txBody>
      </p:sp>
      <p:sp>
        <p:nvSpPr>
          <p:cNvPr id="40" name="TextBox 52">
            <a:extLst>
              <a:ext uri="{FF2B5EF4-FFF2-40B4-BE49-F238E27FC236}">
                <a16:creationId xmlns:a16="http://schemas.microsoft.com/office/drawing/2014/main" id="{28373FDA-EDBE-40BC-9678-16C8433D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1600" y="617538"/>
            <a:ext cx="1196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93655" eaLnBrk="1" hangingPunct="1">
              <a:defRPr/>
            </a:pPr>
            <a:r>
              <a:rPr lang="en-US" altLang="en-US" sz="2400" b="1" dirty="0">
                <a:latin typeface="+mn-lt"/>
              </a:rPr>
              <a:t>TERM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EA75F7E-1205-4E36-865B-2BA80E2F2720}"/>
              </a:ext>
            </a:extLst>
          </p:cNvPr>
          <p:cNvSpPr txBox="1"/>
          <p:nvPr/>
        </p:nvSpPr>
        <p:spPr>
          <a:xfrm>
            <a:off x="511175" y="981075"/>
            <a:ext cx="1563688" cy="1492250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>
              <a:defRPr/>
            </a:pPr>
            <a:r>
              <a:rPr lang="en-US" sz="900" dirty="0"/>
              <a:t>Movement off the ball, Identifying and moving into space in game scenarios, Creating space in game play </a:t>
            </a:r>
            <a:endParaRPr lang="en-GB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AEA818-3E78-40E8-A161-580E13811C45}"/>
              </a:ext>
            </a:extLst>
          </p:cNvPr>
          <p:cNvSpPr txBox="1"/>
          <p:nvPr/>
        </p:nvSpPr>
        <p:spPr>
          <a:xfrm>
            <a:off x="2201863" y="722313"/>
            <a:ext cx="1563687" cy="1492250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>
              <a:defRPr/>
            </a:pPr>
            <a:r>
              <a:rPr lang="en-US" sz="900" dirty="0"/>
              <a:t>Ball control and turns, Ball control and turns in game scenarios, Focus on ball control and turns in game play </a:t>
            </a:r>
            <a:endParaRPr lang="en-GB" sz="9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937090-16B4-4067-B6C5-52C4C012EB07}"/>
              </a:ext>
            </a:extLst>
          </p:cNvPr>
          <p:cNvSpPr txBox="1"/>
          <p:nvPr/>
        </p:nvSpPr>
        <p:spPr>
          <a:xfrm>
            <a:off x="3951288" y="727075"/>
            <a:ext cx="1693862" cy="1492250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Dribbling Skills, </a:t>
            </a:r>
            <a:endParaRPr lang="en-GB" sz="900" dirty="0"/>
          </a:p>
          <a:p>
            <a:pPr algn="ctr">
              <a:defRPr/>
            </a:pPr>
            <a:r>
              <a:rPr lang="en-US" sz="900" dirty="0"/>
              <a:t>Dribbling Skills implemented in game scenarios,</a:t>
            </a:r>
          </a:p>
          <a:p>
            <a:pPr algn="ctr">
              <a:defRPr/>
            </a:pPr>
            <a:r>
              <a:rPr lang="en-US" sz="900" dirty="0"/>
              <a:t>Focus on dribbling in game play  </a:t>
            </a:r>
            <a:endParaRPr lang="en-GB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D54C0F-2372-46CC-9246-F5E3511FC072}"/>
              </a:ext>
            </a:extLst>
          </p:cNvPr>
          <p:cNvSpPr txBox="1"/>
          <p:nvPr/>
        </p:nvSpPr>
        <p:spPr>
          <a:xfrm>
            <a:off x="5715000" y="731838"/>
            <a:ext cx="1444625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Passing Skills, Passing Skills implemented in game scenarios,</a:t>
            </a:r>
          </a:p>
          <a:p>
            <a:pPr algn="ctr">
              <a:defRPr/>
            </a:pPr>
            <a:r>
              <a:rPr lang="en-US" sz="900" dirty="0"/>
              <a:t>Focus on passing in game play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779E71B-A35C-4D61-8576-B3216A6E7C61}"/>
              </a:ext>
            </a:extLst>
          </p:cNvPr>
          <p:cNvSpPr txBox="1"/>
          <p:nvPr/>
        </p:nvSpPr>
        <p:spPr>
          <a:xfrm>
            <a:off x="523875" y="2700338"/>
            <a:ext cx="1563688" cy="129857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Shooting skills, Target shooting and shot selection, Shooting in game play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10A19F-850F-4DF4-9266-775109064DC9}"/>
              </a:ext>
            </a:extLst>
          </p:cNvPr>
          <p:cNvSpPr txBox="1"/>
          <p:nvPr/>
        </p:nvSpPr>
        <p:spPr>
          <a:xfrm>
            <a:off x="2217738" y="2817813"/>
            <a:ext cx="1681162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/>
              <a:t>Outwitting opponents, Tackling techniques, implement attack and </a:t>
            </a:r>
            <a:r>
              <a:rPr lang="en-US" sz="900" dirty="0" err="1"/>
              <a:t>defence</a:t>
            </a:r>
            <a:r>
              <a:rPr lang="en-US" sz="900" dirty="0"/>
              <a:t> in game play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17B7FD6-B2FB-4D60-926A-5CF8854806E6}"/>
              </a:ext>
            </a:extLst>
          </p:cNvPr>
          <p:cNvSpPr txBox="1"/>
          <p:nvPr/>
        </p:nvSpPr>
        <p:spPr>
          <a:xfrm>
            <a:off x="4029075" y="2927350"/>
            <a:ext cx="1563688" cy="129857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/>
              <a:t>Game play,</a:t>
            </a:r>
          </a:p>
          <a:p>
            <a:pPr algn="ctr">
              <a:defRPr/>
            </a:pPr>
            <a:r>
              <a:rPr lang="en-US" sz="900" dirty="0"/>
              <a:t>Assessment of all skills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endParaRPr lang="en-US" sz="900" dirty="0"/>
          </a:p>
        </p:txBody>
      </p:sp>
      <p:sp>
        <p:nvSpPr>
          <p:cNvPr id="3104" name="TextBox 1">
            <a:extLst>
              <a:ext uri="{FF2B5EF4-FFF2-40B4-BE49-F238E27FC236}">
                <a16:creationId xmlns:a16="http://schemas.microsoft.com/office/drawing/2014/main" id="{5BBB843E-C06F-4139-BA3F-B3F2764A6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088" y="173038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FOOTBALL</a:t>
            </a:r>
            <a:endParaRPr lang="en-GB" altLang="en-US" b="1"/>
          </a:p>
        </p:txBody>
      </p:sp>
      <p:sp>
        <p:nvSpPr>
          <p:cNvPr id="3105" name="TextBox 50">
            <a:extLst>
              <a:ext uri="{FF2B5EF4-FFF2-40B4-BE49-F238E27FC236}">
                <a16:creationId xmlns:a16="http://schemas.microsoft.com/office/drawing/2014/main" id="{A38E9A80-6281-4B38-AE09-779C3770C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2530475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BADMINTON</a:t>
            </a:r>
            <a:endParaRPr lang="en-GB" altLang="en-US" b="1"/>
          </a:p>
        </p:txBody>
      </p:sp>
      <p:sp>
        <p:nvSpPr>
          <p:cNvPr id="3106" name="TextBox 63">
            <a:extLst>
              <a:ext uri="{FF2B5EF4-FFF2-40B4-BE49-F238E27FC236}">
                <a16:creationId xmlns:a16="http://schemas.microsoft.com/office/drawing/2014/main" id="{62E07903-F20B-43AF-9189-6FCEDC0CF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355600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8D6BD77-E045-43BA-B0AD-1133CDE8331A}"/>
              </a:ext>
            </a:extLst>
          </p:cNvPr>
          <p:cNvCxnSpPr/>
          <p:nvPr/>
        </p:nvCxnSpPr>
        <p:spPr>
          <a:xfrm>
            <a:off x="1473200" y="717550"/>
            <a:ext cx="219075" cy="279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08" name="TextBox 64">
            <a:extLst>
              <a:ext uri="{FF2B5EF4-FFF2-40B4-BE49-F238E27FC236}">
                <a16:creationId xmlns:a16="http://schemas.microsoft.com/office/drawing/2014/main" id="{132CE882-BE66-4574-B51D-423C6C46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196013"/>
            <a:ext cx="2347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4C75B75-5282-45E6-A44D-35CB0DDB40CE}"/>
              </a:ext>
            </a:extLst>
          </p:cNvPr>
          <p:cNvCxnSpPr>
            <a:cxnSpLocks/>
          </p:cNvCxnSpPr>
          <p:nvPr/>
        </p:nvCxnSpPr>
        <p:spPr>
          <a:xfrm flipH="1" flipV="1">
            <a:off x="8154988" y="5975350"/>
            <a:ext cx="195262" cy="284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34A5C48-1101-428E-9BA6-F1B531C9BA4B}"/>
              </a:ext>
            </a:extLst>
          </p:cNvPr>
          <p:cNvSpPr txBox="1"/>
          <p:nvPr/>
        </p:nvSpPr>
        <p:spPr>
          <a:xfrm>
            <a:off x="5707063" y="2911475"/>
            <a:ext cx="1689100" cy="1687513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Court </a:t>
            </a:r>
            <a:r>
              <a:rPr lang="en-US" sz="900" dirty="0" err="1"/>
              <a:t>familiarisation</a:t>
            </a:r>
            <a:r>
              <a:rPr lang="en-US" sz="900" dirty="0"/>
              <a:t>, </a:t>
            </a:r>
          </a:p>
          <a:p>
            <a:pPr algn="ctr">
              <a:defRPr/>
            </a:pPr>
            <a:r>
              <a:rPr lang="en-US" sz="900" dirty="0"/>
              <a:t>How to grip the racket and underarm rally, Understanding marking through rallies 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81BE7B-2E34-4855-8A7A-8797A77835A2}"/>
              </a:ext>
            </a:extLst>
          </p:cNvPr>
          <p:cNvSpPr txBox="1"/>
          <p:nvPr/>
        </p:nvSpPr>
        <p:spPr>
          <a:xfrm>
            <a:off x="7450138" y="2790825"/>
            <a:ext cx="1695450" cy="1493838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Overhead clear drills, Competitive games with overhead clear,</a:t>
            </a:r>
          </a:p>
          <a:p>
            <a:pPr algn="ctr">
              <a:defRPr/>
            </a:pPr>
            <a:r>
              <a:rPr lang="en-US" sz="900" dirty="0"/>
              <a:t>Game play with emphasis on overhead clear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62FBF7-A8B8-4D08-9082-7438FDF8FB7E}"/>
              </a:ext>
            </a:extLst>
          </p:cNvPr>
          <p:cNvSpPr txBox="1"/>
          <p:nvPr/>
        </p:nvSpPr>
        <p:spPr>
          <a:xfrm>
            <a:off x="7748588" y="4360863"/>
            <a:ext cx="1563687" cy="129857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Underarm serve,</a:t>
            </a:r>
          </a:p>
          <a:p>
            <a:pPr algn="ctr">
              <a:defRPr/>
            </a:pPr>
            <a:r>
              <a:rPr lang="en-US" sz="900" dirty="0"/>
              <a:t>Backhand serve and rotations,</a:t>
            </a:r>
          </a:p>
          <a:p>
            <a:pPr algn="ctr">
              <a:defRPr/>
            </a:pPr>
            <a:r>
              <a:rPr lang="en-US" sz="900" dirty="0"/>
              <a:t>Serving in game play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19CE3F-CAF6-430A-85CB-474CA7B9B9C0}"/>
              </a:ext>
            </a:extLst>
          </p:cNvPr>
          <p:cNvSpPr txBox="1"/>
          <p:nvPr/>
        </p:nvSpPr>
        <p:spPr>
          <a:xfrm>
            <a:off x="6172200" y="4873625"/>
            <a:ext cx="1563688" cy="1493838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Smash shot drills,</a:t>
            </a:r>
          </a:p>
          <a:p>
            <a:pPr algn="ctr">
              <a:defRPr/>
            </a:pPr>
            <a:r>
              <a:rPr lang="en-US" sz="900" dirty="0"/>
              <a:t>Competitive games with smash shot,</a:t>
            </a:r>
          </a:p>
          <a:p>
            <a:pPr algn="ctr">
              <a:defRPr/>
            </a:pPr>
            <a:r>
              <a:rPr lang="en-US" sz="900" dirty="0"/>
              <a:t>Game play with emphasis on smash shot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9CC77F-426B-43FD-AB87-0FD596602FD2}"/>
              </a:ext>
            </a:extLst>
          </p:cNvPr>
          <p:cNvSpPr txBox="1"/>
          <p:nvPr/>
        </p:nvSpPr>
        <p:spPr>
          <a:xfrm>
            <a:off x="4516438" y="4957763"/>
            <a:ext cx="1563687" cy="149383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Drop shot drills, </a:t>
            </a:r>
          </a:p>
          <a:p>
            <a:pPr algn="ctr">
              <a:defRPr/>
            </a:pPr>
            <a:r>
              <a:rPr lang="en-US" sz="900" dirty="0"/>
              <a:t>Competitive games with drop shot, Game play with emphasis on drop shot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3B81956-8240-42D7-9736-83FC48D76DE2}"/>
              </a:ext>
            </a:extLst>
          </p:cNvPr>
          <p:cNvSpPr txBox="1"/>
          <p:nvPr/>
        </p:nvSpPr>
        <p:spPr>
          <a:xfrm>
            <a:off x="2698750" y="4792663"/>
            <a:ext cx="1681163" cy="1296987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/>
              <a:t>Single game rules and regulations,</a:t>
            </a:r>
          </a:p>
          <a:p>
            <a:pPr algn="ctr">
              <a:defRPr/>
            </a:pPr>
            <a:r>
              <a:rPr lang="en-US" sz="900" dirty="0"/>
              <a:t>Double game rules and regulations, </a:t>
            </a:r>
          </a:p>
          <a:p>
            <a:pPr algn="ctr">
              <a:defRPr/>
            </a:pPr>
            <a:r>
              <a:rPr lang="en-US" sz="900" dirty="0"/>
              <a:t>Game play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19F19A-1B9F-4159-88B4-A7901B93F12B}"/>
              </a:ext>
            </a:extLst>
          </p:cNvPr>
          <p:cNvSpPr txBox="1"/>
          <p:nvPr/>
        </p:nvSpPr>
        <p:spPr>
          <a:xfrm>
            <a:off x="1019175" y="4826000"/>
            <a:ext cx="1563688" cy="1298575"/>
          </a:xfrm>
          <a:prstGeom prst="ellipse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/>
              <a:t>Game play,</a:t>
            </a:r>
          </a:p>
          <a:p>
            <a:pPr algn="ctr">
              <a:defRPr/>
            </a:pPr>
            <a:r>
              <a:rPr lang="en-US" sz="900" dirty="0"/>
              <a:t>Assessment of all skills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endParaRPr lang="en-US" sz="900" dirty="0"/>
          </a:p>
        </p:txBody>
      </p:sp>
      <p:sp>
        <p:nvSpPr>
          <p:cNvPr id="3117" name="TextBox 1">
            <a:extLst>
              <a:ext uri="{FF2B5EF4-FFF2-40B4-BE49-F238E27FC236}">
                <a16:creationId xmlns:a16="http://schemas.microsoft.com/office/drawing/2014/main" id="{715D7AE2-FF38-4A24-8926-1B67BFB31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4763" y="2073275"/>
            <a:ext cx="1474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START </a:t>
            </a:r>
            <a:endParaRPr lang="en-GB" altLang="en-US" b="1"/>
          </a:p>
        </p:txBody>
      </p:sp>
      <p:sp>
        <p:nvSpPr>
          <p:cNvPr id="3118" name="TextBox 1">
            <a:extLst>
              <a:ext uri="{FF2B5EF4-FFF2-40B4-BE49-F238E27FC236}">
                <a16:creationId xmlns:a16="http://schemas.microsoft.com/office/drawing/2014/main" id="{C25127F4-B9F3-4996-B6AB-6EEDA3846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16414750"/>
            <a:ext cx="1474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END </a:t>
            </a:r>
            <a:endParaRPr lang="en-GB" altLang="en-US" b="1"/>
          </a:p>
        </p:txBody>
      </p:sp>
      <p:sp>
        <p:nvSpPr>
          <p:cNvPr id="3119" name="TextBox 50">
            <a:extLst>
              <a:ext uri="{FF2B5EF4-FFF2-40B4-BE49-F238E27FC236}">
                <a16:creationId xmlns:a16="http://schemas.microsoft.com/office/drawing/2014/main" id="{54B8EDF4-E477-4314-8477-D28EB9F74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6713538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TAG RUGBY</a:t>
            </a:r>
            <a:endParaRPr lang="en-GB" altLang="en-US" b="1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B22F17-C3EE-402D-8AF9-060760C80366}"/>
              </a:ext>
            </a:extLst>
          </p:cNvPr>
          <p:cNvSpPr txBox="1"/>
          <p:nvPr/>
        </p:nvSpPr>
        <p:spPr>
          <a:xfrm>
            <a:off x="2568575" y="7104063"/>
            <a:ext cx="1735138" cy="1882775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/>
              <a:t>Rugby handling </a:t>
            </a:r>
            <a:r>
              <a:rPr lang="en-US" sz="900" dirty="0" err="1"/>
              <a:t>familarisation</a:t>
            </a:r>
            <a:r>
              <a:rPr lang="en-US" sz="900" dirty="0"/>
              <a:t>. </a:t>
            </a:r>
            <a:endParaRPr lang="en-US" sz="900" dirty="0">
              <a:cs typeface="Calibri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know and understand how to pass in Rugby and to be able to perform this technique.</a:t>
            </a:r>
            <a:endParaRPr lang="en-US" dirty="0"/>
          </a:p>
          <a:p>
            <a:pPr algn="ctr">
              <a:defRPr/>
            </a:pPr>
            <a:endParaRPr lang="en-US" sz="900" dirty="0">
              <a:cs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7A08E74-D0C5-4CDB-8F7E-CC9B004168CE}"/>
              </a:ext>
            </a:extLst>
          </p:cNvPr>
          <p:cNvSpPr txBox="1"/>
          <p:nvPr/>
        </p:nvSpPr>
        <p:spPr>
          <a:xfrm>
            <a:off x="4364038" y="6488113"/>
            <a:ext cx="2098675" cy="246538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Understand and know how to perform / execute the lateral pass and receive it. To be able to outwit opponents with passing skills.</a:t>
            </a:r>
            <a:endParaRPr lang="en-US" dirty="0">
              <a:cs typeface="Calibri" panose="020F0502020204030204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Perform, and catch the lateral pass. To understand the rules and laws regarding the pass and catching the ball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29E4B1-D81E-4690-A36E-1D0A53B67341}"/>
              </a:ext>
            </a:extLst>
          </p:cNvPr>
          <p:cNvSpPr txBox="1"/>
          <p:nvPr/>
        </p:nvSpPr>
        <p:spPr>
          <a:xfrm>
            <a:off x="6502400" y="6510338"/>
            <a:ext cx="2406650" cy="1689100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Explore ways to beat and outwit an opponent, and the benefits.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perform basic attacking skills to beat and outwit a defender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use strategies and techniques to outwit opponents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EEA273C-62B0-4AE6-9180-973F280071F0}"/>
              </a:ext>
            </a:extLst>
          </p:cNvPr>
          <p:cNvSpPr txBox="1"/>
          <p:nvPr/>
        </p:nvSpPr>
        <p:spPr>
          <a:xfrm>
            <a:off x="7205663" y="8410575"/>
            <a:ext cx="2568575" cy="2077403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be able to perform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the skills of beating and outwitting an opponent e.g., swerves, dummies, sidesteps, changes of pace and angled running To be able to perform these different skills,</a:t>
            </a:r>
            <a:endParaRPr lang="en-US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and use them positively in a game situation.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C32641-B0B5-4C0E-9732-11314E6704CA}"/>
              </a:ext>
            </a:extLst>
          </p:cNvPr>
          <p:cNvSpPr txBox="1"/>
          <p:nvPr/>
        </p:nvSpPr>
        <p:spPr>
          <a:xfrm>
            <a:off x="5224463" y="8810625"/>
            <a:ext cx="1992312" cy="2078038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comprehend and grasp how to score a try and the laws that govern this technique. To be able to score a try in a competitive situation. To develop the variety of skills whilst moving with the ball</a:t>
            </a:r>
            <a:endParaRPr lang="en-US"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D81495-1C0A-4BF8-B857-96EAE61A3F73}"/>
              </a:ext>
            </a:extLst>
          </p:cNvPr>
          <p:cNvSpPr txBox="1"/>
          <p:nvPr/>
        </p:nvSpPr>
        <p:spPr>
          <a:xfrm>
            <a:off x="3170238" y="8934450"/>
            <a:ext cx="1992312" cy="2078038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incorporate all previously learned skill into a games of Rugby. </a:t>
            </a:r>
            <a:endParaRPr lang="en-US" sz="900" dirty="0">
              <a:cs typeface="Calibri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To develop the student's overall knowledge of positional play and tactics found in Rugby and to incorporate them into game situations</a:t>
            </a:r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34B630-4DB1-4A05-8D95-C6A8DA444ADF}"/>
              </a:ext>
            </a:extLst>
          </p:cNvPr>
          <p:cNvCxnSpPr>
            <a:cxnSpLocks/>
          </p:cNvCxnSpPr>
          <p:nvPr/>
        </p:nvCxnSpPr>
        <p:spPr>
          <a:xfrm flipV="1">
            <a:off x="7797800" y="8294688"/>
            <a:ext cx="330200" cy="198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27" name="TextBox 63">
            <a:extLst>
              <a:ext uri="{FF2B5EF4-FFF2-40B4-BE49-F238E27FC236}">
                <a16:creationId xmlns:a16="http://schemas.microsoft.com/office/drawing/2014/main" id="{E4B6D4A2-DA3F-49C3-9397-D2B2AE5C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5" y="8313738"/>
            <a:ext cx="15875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7F830F-7961-4617-9370-86E44B3510BE}"/>
              </a:ext>
            </a:extLst>
          </p:cNvPr>
          <p:cNvSpPr txBox="1"/>
          <p:nvPr/>
        </p:nvSpPr>
        <p:spPr>
          <a:xfrm>
            <a:off x="1582738" y="8915400"/>
            <a:ext cx="1563687" cy="1298575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  <a:p>
            <a:pPr algn="ctr">
              <a:defRPr/>
            </a:pPr>
            <a:r>
              <a:rPr lang="en-US" sz="900" dirty="0"/>
              <a:t>Game play,</a:t>
            </a:r>
          </a:p>
          <a:p>
            <a:pPr algn="ctr">
              <a:defRPr/>
            </a:pPr>
            <a:r>
              <a:rPr lang="en-US" sz="900" dirty="0"/>
              <a:t>Assessment of all skills</a:t>
            </a:r>
          </a:p>
          <a:p>
            <a:pPr algn="ctr">
              <a:defRPr/>
            </a:pPr>
            <a:endParaRPr lang="en-US" sz="900" dirty="0"/>
          </a:p>
          <a:p>
            <a:pPr algn="ctr">
              <a:defRPr/>
            </a:pPr>
            <a:endParaRPr lang="en-US" sz="9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AA3FFF1-B960-42D7-BBB0-872192B052BA}"/>
              </a:ext>
            </a:extLst>
          </p:cNvPr>
          <p:cNvSpPr txBox="1"/>
          <p:nvPr/>
        </p:nvSpPr>
        <p:spPr>
          <a:xfrm>
            <a:off x="169863" y="9534525"/>
            <a:ext cx="1565275" cy="1687890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Ball Familiarization and triple threat position. Skills implemented in game scenarios,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Focus on passing in game play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3B3FBB8-070C-4B79-9046-93C25DFC9A35}"/>
              </a:ext>
            </a:extLst>
          </p:cNvPr>
          <p:cNvSpPr txBox="1"/>
          <p:nvPr/>
        </p:nvSpPr>
        <p:spPr>
          <a:xfrm>
            <a:off x="131582" y="11079253"/>
            <a:ext cx="1563688" cy="1493133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Passing Skills, Passing Skills implemented in game scenarios,</a:t>
            </a:r>
            <a:endParaRPr lang="en-US" sz="900">
              <a:ea typeface="+mn-lt"/>
              <a:cs typeface="+mn-lt"/>
            </a:endParaRP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Focus on passing in game play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89E1988-5816-4CAB-98A9-487383347731}"/>
              </a:ext>
            </a:extLst>
          </p:cNvPr>
          <p:cNvSpPr txBox="1"/>
          <p:nvPr/>
        </p:nvSpPr>
        <p:spPr>
          <a:xfrm>
            <a:off x="1704975" y="11344275"/>
            <a:ext cx="1563688" cy="1687890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>
                <a:cs typeface="Calibri"/>
              </a:rPr>
              <a:t>Dribbling Skills, </a:t>
            </a:r>
            <a:endParaRPr lang="en-GB" sz="900" dirty="0">
              <a:ea typeface="+mn-lt"/>
              <a:cs typeface="+mn-lt"/>
            </a:endParaRPr>
          </a:p>
          <a:p>
            <a:pPr algn="ctr">
              <a:defRPr/>
            </a:pPr>
            <a:r>
              <a:rPr lang="en-US" sz="900" dirty="0">
                <a:cs typeface="Calibri"/>
              </a:rPr>
              <a:t>Dribbling Skills implemented in game scenarios,</a:t>
            </a:r>
            <a:endParaRPr lang="en-US" sz="900" dirty="0">
              <a:ea typeface="+mn-lt"/>
              <a:cs typeface="+mn-lt"/>
            </a:endParaRPr>
          </a:p>
          <a:p>
            <a:pPr algn="ctr">
              <a:defRPr/>
            </a:pPr>
            <a:r>
              <a:rPr lang="en-US" sz="900" dirty="0">
                <a:cs typeface="Calibri"/>
              </a:rPr>
              <a:t>Focus on dribbling in game play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D99026-A5CD-4A0C-8D27-5A5A9697DAEB}"/>
              </a:ext>
            </a:extLst>
          </p:cNvPr>
          <p:cNvSpPr txBox="1"/>
          <p:nvPr/>
        </p:nvSpPr>
        <p:spPr>
          <a:xfrm>
            <a:off x="3319463" y="11101388"/>
            <a:ext cx="1563687" cy="1493133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Shooting (lay ups, set shots) skills, Target shooting and shot selection, Shooting in game play</a:t>
            </a:r>
            <a:endParaRPr lang="en-US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8DE8384-FA1E-48A6-BAD5-35F764CACCB6}"/>
              </a:ext>
            </a:extLst>
          </p:cNvPr>
          <p:cNvSpPr txBox="1"/>
          <p:nvPr/>
        </p:nvSpPr>
        <p:spPr>
          <a:xfrm>
            <a:off x="4897438" y="11309350"/>
            <a:ext cx="1563687" cy="1298377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>
                <a:cs typeface="Calibri"/>
              </a:rPr>
              <a:t>Possession</a:t>
            </a:r>
            <a:endParaRPr lang="en-US" sz="900" dirty="0"/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Outwitting opponents, s, implement attack and </a:t>
            </a:r>
            <a:r>
              <a:rPr lang="en-US" sz="900" dirty="0" err="1">
                <a:ea typeface="+mn-lt"/>
                <a:cs typeface="+mn-lt"/>
              </a:rPr>
              <a:t>defence</a:t>
            </a:r>
            <a:r>
              <a:rPr lang="en-US" sz="900" dirty="0">
                <a:ea typeface="+mn-lt"/>
                <a:cs typeface="+mn-lt"/>
              </a:rPr>
              <a:t> </a:t>
            </a:r>
            <a:r>
              <a:rPr lang="en-US" sz="900">
                <a:ea typeface="+mn-lt"/>
                <a:cs typeface="+mn-lt"/>
              </a:rPr>
              <a:t>in game play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34D49D8-A1D9-4E1F-9AC3-0E1B3E65F485}"/>
              </a:ext>
            </a:extLst>
          </p:cNvPr>
          <p:cNvSpPr txBox="1"/>
          <p:nvPr/>
        </p:nvSpPr>
        <p:spPr>
          <a:xfrm>
            <a:off x="6377651" y="11221364"/>
            <a:ext cx="1563688" cy="908864"/>
          </a:xfrm>
          <a:prstGeom prst="ellipse">
            <a:avLst/>
          </a:prstGeom>
          <a:solidFill>
            <a:srgbClr val="FFB9E8"/>
          </a:solidFill>
          <a:ln>
            <a:solidFill>
              <a:srgbClr val="FFB9E8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Game play,</a:t>
            </a:r>
          </a:p>
          <a:p>
            <a:pPr algn="ctr">
              <a:defRPr/>
            </a:pPr>
            <a:r>
              <a:rPr lang="en-US" sz="900" dirty="0">
                <a:ea typeface="+mn-lt"/>
                <a:cs typeface="+mn-lt"/>
              </a:rPr>
              <a:t>Assessment of all skills</a:t>
            </a:r>
          </a:p>
        </p:txBody>
      </p:sp>
      <p:sp>
        <p:nvSpPr>
          <p:cNvPr id="3135" name="TextBox 85">
            <a:extLst>
              <a:ext uri="{FF2B5EF4-FFF2-40B4-BE49-F238E27FC236}">
                <a16:creationId xmlns:a16="http://schemas.microsoft.com/office/drawing/2014/main" id="{C0FE60AB-3956-4429-80BA-62938A873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8847138"/>
            <a:ext cx="234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BASKETBALL</a:t>
            </a:r>
            <a:endParaRPr lang="en-GB" altLang="en-US" b="1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F7BFD97-3F56-4259-B284-F14FC0B4F250}"/>
              </a:ext>
            </a:extLst>
          </p:cNvPr>
          <p:cNvCxnSpPr>
            <a:cxnSpLocks/>
          </p:cNvCxnSpPr>
          <p:nvPr/>
        </p:nvCxnSpPr>
        <p:spPr>
          <a:xfrm flipH="1" flipV="1">
            <a:off x="3368675" y="12204700"/>
            <a:ext cx="65088" cy="3524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37" name="TextBox 63">
            <a:extLst>
              <a:ext uri="{FF2B5EF4-FFF2-40B4-BE49-F238E27FC236}">
                <a16:creationId xmlns:a16="http://schemas.microsoft.com/office/drawing/2014/main" id="{41F9CAB5-A587-49A7-AF99-59F697F19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12447588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5572219-38A4-4170-890B-194BD3451441}"/>
              </a:ext>
            </a:extLst>
          </p:cNvPr>
          <p:cNvSpPr txBox="1"/>
          <p:nvPr/>
        </p:nvSpPr>
        <p:spPr>
          <a:xfrm>
            <a:off x="7941339" y="13065762"/>
            <a:ext cx="1689100" cy="1298575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  <a:endParaRPr lang="en-US" sz="900" dirty="0"/>
          </a:p>
          <a:p>
            <a:pPr algn="ctr">
              <a:defRPr/>
            </a:pPr>
            <a:r>
              <a:rPr lang="en-US" sz="900" dirty="0"/>
              <a:t>Introduction to sprinting, Sprint phases, Introduction to Middle distance running and pacing,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954ABFA-6F09-4777-91A6-71FBD76446F7}"/>
              </a:ext>
            </a:extLst>
          </p:cNvPr>
          <p:cNvSpPr txBox="1"/>
          <p:nvPr/>
        </p:nvSpPr>
        <p:spPr>
          <a:xfrm>
            <a:off x="6276051" y="13486449"/>
            <a:ext cx="1695450" cy="1298575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  <a:p>
            <a:pPr algn="ctr">
              <a:defRPr/>
            </a:pPr>
            <a:r>
              <a:rPr lang="en-US" sz="900" dirty="0"/>
              <a:t>800m and 1500m race, Shot put technique, Shot put competition 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195CD64-C4B1-48C0-9AE7-E18549FE05F6}"/>
              </a:ext>
            </a:extLst>
          </p:cNvPr>
          <p:cNvSpPr txBox="1"/>
          <p:nvPr/>
        </p:nvSpPr>
        <p:spPr>
          <a:xfrm>
            <a:off x="4469476" y="13437237"/>
            <a:ext cx="1757363" cy="110490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r>
              <a:rPr lang="en-US" sz="900" dirty="0"/>
              <a:t>Javelin throwing technique and grip,</a:t>
            </a:r>
          </a:p>
          <a:p>
            <a:pPr algn="ctr">
              <a:defRPr/>
            </a:pPr>
            <a:r>
              <a:rPr lang="en-US" sz="900" dirty="0"/>
              <a:t>Javelin competition, Discus technique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40340FF-4186-4FB6-9B31-21CFD9B00FF3}"/>
              </a:ext>
            </a:extLst>
          </p:cNvPr>
          <p:cNvSpPr txBox="1"/>
          <p:nvPr/>
        </p:nvSpPr>
        <p:spPr>
          <a:xfrm>
            <a:off x="2737514" y="13675362"/>
            <a:ext cx="1695450" cy="1103312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  <a:p>
            <a:pPr algn="ctr">
              <a:defRPr/>
            </a:pPr>
            <a:r>
              <a:rPr lang="en-US" sz="900" dirty="0"/>
              <a:t>Discus Competition,</a:t>
            </a:r>
          </a:p>
          <a:p>
            <a:pPr algn="ctr">
              <a:defRPr/>
            </a:pPr>
            <a:r>
              <a:rPr lang="en-US" sz="900" dirty="0"/>
              <a:t>Introduction to high jump, High jump technique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9196924-D644-47BA-82B0-636CADF5A89B}"/>
              </a:ext>
            </a:extLst>
          </p:cNvPr>
          <p:cNvSpPr txBox="1"/>
          <p:nvPr/>
        </p:nvSpPr>
        <p:spPr>
          <a:xfrm>
            <a:off x="1277014" y="13295949"/>
            <a:ext cx="1439862" cy="14922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  <a:p>
            <a:pPr algn="ctr">
              <a:defRPr/>
            </a:pPr>
            <a:r>
              <a:rPr lang="en-US" sz="900" dirty="0"/>
              <a:t>High Jump Competition,</a:t>
            </a:r>
          </a:p>
          <a:p>
            <a:pPr algn="ctr">
              <a:defRPr/>
            </a:pPr>
            <a:r>
              <a:rPr lang="en-US" sz="900" dirty="0"/>
              <a:t>Introduction to relays, </a:t>
            </a:r>
          </a:p>
          <a:p>
            <a:pPr algn="ctr">
              <a:defRPr/>
            </a:pPr>
            <a:r>
              <a:rPr lang="en-US" sz="900" dirty="0"/>
              <a:t>Relay races 4 x 100m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3C65760-7463-4C9C-8539-F3F2F2FD3BDE}"/>
              </a:ext>
            </a:extLst>
          </p:cNvPr>
          <p:cNvSpPr txBox="1"/>
          <p:nvPr/>
        </p:nvSpPr>
        <p:spPr>
          <a:xfrm>
            <a:off x="-45374" y="14024612"/>
            <a:ext cx="1428750" cy="129698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1:</a:t>
            </a:r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  <a:p>
            <a:pPr algn="ctr">
              <a:defRPr/>
            </a:pPr>
            <a:endParaRPr lang="en-US" sz="900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1FB0CF1-6005-4747-86A4-475F39B1F96A}"/>
              </a:ext>
            </a:extLst>
          </p:cNvPr>
          <p:cNvSpPr txBox="1"/>
          <p:nvPr/>
        </p:nvSpPr>
        <p:spPr>
          <a:xfrm>
            <a:off x="153064" y="15543849"/>
            <a:ext cx="1601787" cy="325438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2: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C18AB69-C260-424B-9DF1-7DB63A9994B7}"/>
              </a:ext>
            </a:extLst>
          </p:cNvPr>
          <p:cNvSpPr txBox="1"/>
          <p:nvPr/>
        </p:nvSpPr>
        <p:spPr>
          <a:xfrm>
            <a:off x="1818351" y="15491462"/>
            <a:ext cx="1757363" cy="519112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3:</a:t>
            </a:r>
          </a:p>
          <a:p>
            <a:pPr algn="ctr">
              <a:defRPr/>
            </a:pPr>
            <a:endParaRPr lang="en-US" sz="9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F6C92B-83CA-4587-8AAB-020C4055032D}"/>
              </a:ext>
            </a:extLst>
          </p:cNvPr>
          <p:cNvSpPr txBox="1"/>
          <p:nvPr/>
        </p:nvSpPr>
        <p:spPr>
          <a:xfrm>
            <a:off x="3636039" y="15424787"/>
            <a:ext cx="1443037" cy="32543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4: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D38B203-EAB6-4AB0-AD3D-D25F6B6662ED}"/>
              </a:ext>
            </a:extLst>
          </p:cNvPr>
          <p:cNvSpPr txBox="1"/>
          <p:nvPr/>
        </p:nvSpPr>
        <p:spPr>
          <a:xfrm>
            <a:off x="5125114" y="15393037"/>
            <a:ext cx="1527175" cy="325437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5: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D58E679-441D-4E44-A49F-7AAC0ED44D15}"/>
              </a:ext>
            </a:extLst>
          </p:cNvPr>
          <p:cNvSpPr txBox="1"/>
          <p:nvPr/>
        </p:nvSpPr>
        <p:spPr>
          <a:xfrm>
            <a:off x="6688801" y="15350174"/>
            <a:ext cx="1428750" cy="3238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6: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50E16E-1BE0-42C2-9C62-DA1BA6FF2A23}"/>
              </a:ext>
            </a:extLst>
          </p:cNvPr>
          <p:cNvSpPr txBox="1"/>
          <p:nvPr/>
        </p:nvSpPr>
        <p:spPr>
          <a:xfrm>
            <a:off x="8154064" y="15350174"/>
            <a:ext cx="1474787" cy="323850"/>
          </a:xfrm>
          <a:prstGeom prst="ellipse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Week 7:</a:t>
            </a:r>
          </a:p>
        </p:txBody>
      </p:sp>
      <p:sp>
        <p:nvSpPr>
          <p:cNvPr id="99" name="TextBox 64">
            <a:extLst>
              <a:ext uri="{FF2B5EF4-FFF2-40B4-BE49-F238E27FC236}">
                <a16:creationId xmlns:a16="http://schemas.microsoft.com/office/drawing/2014/main" id="{AB22BBCC-4F5B-4B5E-811C-40AD9BBF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4" y="12835574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2BC1063E-EF9B-4287-AE5E-CE58F1054FF9}"/>
              </a:ext>
            </a:extLst>
          </p:cNvPr>
          <p:cNvCxnSpPr>
            <a:cxnSpLocks/>
          </p:cNvCxnSpPr>
          <p:nvPr/>
        </p:nvCxnSpPr>
        <p:spPr>
          <a:xfrm flipH="1">
            <a:off x="4518689" y="13099099"/>
            <a:ext cx="43815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Box 64">
            <a:extLst>
              <a:ext uri="{FF2B5EF4-FFF2-40B4-BE49-F238E27FC236}">
                <a16:creationId xmlns:a16="http://schemas.microsoft.com/office/drawing/2014/main" id="{76D5AE5B-7E30-4FBC-8CDB-965F93659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964" y="15096174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ASSESSMENT</a:t>
            </a:r>
            <a:endParaRPr lang="en-GB" altLang="en-US" b="1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A8C9CA0B-7D3E-4EB3-B29C-22A5FD284181}"/>
              </a:ext>
            </a:extLst>
          </p:cNvPr>
          <p:cNvCxnSpPr>
            <a:cxnSpLocks/>
          </p:cNvCxnSpPr>
          <p:nvPr/>
        </p:nvCxnSpPr>
        <p:spPr>
          <a:xfrm flipH="1">
            <a:off x="3572539" y="15359699"/>
            <a:ext cx="43815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64">
            <a:extLst>
              <a:ext uri="{FF2B5EF4-FFF2-40B4-BE49-F238E27FC236}">
                <a16:creationId xmlns:a16="http://schemas.microsoft.com/office/drawing/2014/main" id="{0CECB5B2-51AD-4CE7-BD9E-961F68525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614" y="13054649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ATHLETICS</a:t>
            </a:r>
            <a:endParaRPr lang="en-GB" altLang="en-US" b="1"/>
          </a:p>
        </p:txBody>
      </p:sp>
      <p:sp>
        <p:nvSpPr>
          <p:cNvPr id="104" name="TextBox 64">
            <a:extLst>
              <a:ext uri="{FF2B5EF4-FFF2-40B4-BE49-F238E27FC236}">
                <a16:creationId xmlns:a16="http://schemas.microsoft.com/office/drawing/2014/main" id="{5BC7A336-1A12-4F0D-8B9F-A9937090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89" y="13335637"/>
            <a:ext cx="2347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S&amp;F</a:t>
            </a:r>
            <a:endParaRPr lang="en-GB" alt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7A24F0F9F01428A0BD30E8F6F348B" ma:contentTypeVersion="13" ma:contentTypeDescription="Create a new document." ma:contentTypeScope="" ma:versionID="f03065a6673e3c25fe91d06f3f2e60ca">
  <xsd:schema xmlns:xsd="http://www.w3.org/2001/XMLSchema" xmlns:xs="http://www.w3.org/2001/XMLSchema" xmlns:p="http://schemas.microsoft.com/office/2006/metadata/properties" xmlns:ns2="0f43177d-f760-40de-bb8b-5e73b1db2e4f" xmlns:ns3="13e01698-23d7-4eee-a7b6-c30d1479ac86" targetNamespace="http://schemas.microsoft.com/office/2006/metadata/properties" ma:root="true" ma:fieldsID="74cd6919192793fb31ddfd7393f3c76d" ns2:_="" ns3:_="">
    <xsd:import namespace="0f43177d-f760-40de-bb8b-5e73b1db2e4f"/>
    <xsd:import namespace="13e01698-23d7-4eee-a7b6-c30d1479ac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3177d-f760-40de-bb8b-5e73b1db2e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01698-23d7-4eee-a7b6-c30d1479a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65FB5C-DA91-4C99-BB39-32536D56D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3177d-f760-40de-bb8b-5e73b1db2e4f"/>
    <ds:schemaRef ds:uri="13e01698-23d7-4eee-a7b6-c30d1479ac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85778D-465F-4105-991B-21769AEB8C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8643</TotalTime>
  <Words>762</Words>
  <Application>Microsoft Office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Bawcutt, Olivia</cp:lastModifiedBy>
  <cp:revision>366</cp:revision>
  <cp:lastPrinted>2018-09-02T17:44:52Z</cp:lastPrinted>
  <dcterms:created xsi:type="dcterms:W3CDTF">2018-02-08T08:28:53Z</dcterms:created>
  <dcterms:modified xsi:type="dcterms:W3CDTF">2022-01-21T15:50:09Z</dcterms:modified>
</cp:coreProperties>
</file>