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A4410-5AC2-4305-AA65-DE2E17B34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3B44B-0F5D-4A52-827F-D7E9AC403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E7A46-175B-48DE-B523-2C2587AF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2AEBA-6DE3-42F3-9E5D-D26AEBD6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4B675-99AC-47D3-830D-3BA17E0F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1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0BEE-FDEA-42DB-A9C0-A822A127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ABC1D-B358-4950-8324-387140889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74A72-7070-4197-BD74-8AFE312AD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899B3-3C85-4609-AA12-0A266D8B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AC0BB-29A7-473B-AD6A-49B47D98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7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48F80-B4ED-4014-A259-90BD1BD89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B0ED0-149C-4622-B2F4-A476EF0A3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9922C-32DB-4C61-B9CB-C697ADAF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A5F58-850C-45C7-9D7D-E261EC98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4082E-51B6-4831-B68D-61A26584E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52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32DD-E293-4BBC-931D-2A70E87C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19A4C-D33E-4111-A688-22393263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FDE7A-1082-4683-8AB9-8B91663C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3BE79-4FD3-47C2-84FC-02375866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52B77-EDA9-47C3-8FA3-779A57E1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5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C07-CEED-4F88-93D4-D9164CD3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94730-3BB4-4EE9-83A1-70B6DE7CB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32128-D240-4305-9C73-078DD883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10275-DA72-4CCF-8B97-C85CAFE4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C3B0-6DF2-47E1-918C-7ECBBBCC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70F47-0E6E-4B47-A921-B3075AEF5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98E8E-1D16-4D2A-9BD7-F8DB114BD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6598-8700-4D48-AB88-461EFF0C9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D1064-5AFC-46D6-9313-4CED8BB2F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BDD4B-F22A-4A35-A70A-8A7D61F4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6EA9A-0E21-44BF-BC4A-776C0E4A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8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9CDBD-9D49-467B-BC94-62B616BB3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EDF7B-9887-4783-8B0C-7A4C48332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2367F-B078-4E34-9C19-3A509F14B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9F445F-FC3B-4E40-BEEF-670FA8A84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9C324-6210-4688-ACCC-E06E1F1B0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4269E-B1C2-429E-8002-5C2065C34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E40B7-AAF0-462E-89ED-81392424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DF1C11-1C9C-48EF-8C72-E4A3AEF5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7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8BA8-05E0-4C0E-B371-85DFE7070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4C34F2-127C-4D6B-B3E5-CA5B025C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72819-920B-4AFB-8418-B7BF6640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ECE58-7B9B-4584-A4D9-77851DDA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4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090F5-BE19-4D15-A134-4A02A55B5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F7D43-B562-4583-AE2A-54B9ABD26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C422F-3ABB-4E9F-9006-6585492F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1D5BA-37AC-4557-ABAD-D6C8E1EA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3DDAA-9E16-4F28-9D41-F65CCEA4F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6E139-DF1D-4011-B577-659C2E766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B1D76-5A61-43F9-B8BE-6692D04C5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4BB21-CA7A-4B2A-BC5F-807D52FAC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1D94C-6CF5-4B21-9BE3-2A604E6A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36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0684-911A-4482-B6C4-01E9FBC70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5AE2AB-3AC9-430B-B649-5FE465EA4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13F03-7784-48C9-917C-AD3CE44E0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0DB7D-10AC-427A-BBF4-FBCFE39E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97F06-1A2A-4035-BDB7-F1452F6F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91482-F23E-4E26-982C-DA8673B8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5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0186C4-F506-4741-9A90-E284229E4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4AA1C-5AC8-44F3-B054-86B31C079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15B86-D594-4071-BE28-C12D249F3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79932-0978-46B9-9722-8C272C3AEE4D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3EF84-34B2-4497-9944-2A62F9350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830E0-E9F3-4A4B-88C0-31CC9CCEC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11A7-375E-4457-B774-89D38EF94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93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Tc5pxcHMUY&amp;t=83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ljFlI-pjxU&amp;t=67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rua65bHjM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69008-A3B5-4B52-BB68-51C8A087EF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Spotlight on Qualifications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90CE8-FD81-45EE-93E5-7728BD1BB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T Levels</a:t>
            </a:r>
          </a:p>
        </p:txBody>
      </p:sp>
    </p:spTree>
    <p:extLst>
      <p:ext uri="{BB962C8B-B14F-4D97-AF65-F5344CB8AC3E}">
        <p14:creationId xmlns:p14="http://schemas.microsoft.com/office/powerpoint/2010/main" val="364258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AF06-1387-4723-909A-30D10908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https://www.youtube.com/watch?v=PTc5pxcHMUY&amp;t=83s</a:t>
            </a:r>
            <a:r>
              <a:rPr lang="en-GB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6A264-6457-467A-B028-D63224197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60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are T Levels?</a:t>
            </a:r>
          </a:p>
          <a:p>
            <a:pPr marL="0" indent="0">
              <a:buNone/>
            </a:pPr>
            <a:r>
              <a:rPr lang="en-US" dirty="0"/>
              <a:t>T Levels are qualifications in vocational, technical and hands-on subjects that students can choose to do after GCSEs. They include a mixture of classroom-based learning and industry placements where students can put their new skills into practice in real-world scenarios. In most cases the industry place will be for around three months in the second year of study.  The entire course takes place over 2 years and is equivalent to 3 A-Levels.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81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093A-0D4B-4C55-841E-7189243E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Sorts of Subjects can you do T Levels in?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A43D10-8E2D-4F3A-8030-D1F39C3C0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101" t="27820" r="27385" b="36180"/>
          <a:stretch/>
        </p:blipFill>
        <p:spPr>
          <a:xfrm>
            <a:off x="294227" y="1811044"/>
            <a:ext cx="11291132" cy="36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4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D6ADB-50C0-4574-A47D-9BF868C7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https://www.youtube.com/watch?v=iljFlI-pjxU&amp;t=67s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3C21F-1C42-4F2E-B1C6-85C96138C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choose T Levels?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 Levels are great if you want to do something that is more practical, hands on and directly geared towards a specific field of employment. They’re ideal if you have a good idea of what you want to do in your future career and are looking for a way to start out along that path.</a:t>
            </a:r>
          </a:p>
          <a:p>
            <a:endParaRPr lang="en-US" dirty="0"/>
          </a:p>
          <a:p>
            <a:r>
              <a:rPr lang="en-US" dirty="0"/>
              <a:t>Even if you don’t know exactly what you want to do, T Levels are a great way to spend two years diving deeply into a subject area that interests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25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79C7-7D84-4E77-AA2C-7CF27B13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So, what are T Levels?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33B25-9D71-418D-AEF1-00B1CAC14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https://www.youtube.com/watch?v=7rua65bHjMw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62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739575735D7499EF060E3ABB3460E" ma:contentTypeVersion="16" ma:contentTypeDescription="Create a new document." ma:contentTypeScope="" ma:versionID="7a31dfcfa7b663ff2e57e1b1df830798">
  <xsd:schema xmlns:xsd="http://www.w3.org/2001/XMLSchema" xmlns:xs="http://www.w3.org/2001/XMLSchema" xmlns:p="http://schemas.microsoft.com/office/2006/metadata/properties" xmlns:ns2="850e07c4-6d11-4d6c-b0ce-da35b0f27db5" xmlns:ns3="47908df9-5a43-4ab6-9d9e-8d486b01f7e3" xmlns:ns4="cbff51b9-cd20-40e1-be64-c94101b38e9c" targetNamespace="http://schemas.microsoft.com/office/2006/metadata/properties" ma:root="true" ma:fieldsID="d99ca4ea3880cba748b905695544f922" ns2:_="" ns3:_="" ns4:_="">
    <xsd:import namespace="850e07c4-6d11-4d6c-b0ce-da35b0f27db5"/>
    <xsd:import namespace="47908df9-5a43-4ab6-9d9e-8d486b01f7e3"/>
    <xsd:import namespace="cbff51b9-cd20-40e1-be64-c94101b38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07c4-6d11-4d6c-b0ce-da35b0f27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7e2435-1da6-4173-9f11-7cf1c7d15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f51b9-cd20-40e1-be64-c94101b38e9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74584c6-6020-4213-9069-34dff405a353}" ma:internalName="TaxCatchAll" ma:showField="CatchAllData" ma:web="cbff51b9-cd20-40e1-be64-c94101b38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ff51b9-cd20-40e1-be64-c94101b38e9c" xsi:nil="true"/>
    <lcf76f155ced4ddcb4097134ff3c332f xmlns="850e07c4-6d11-4d6c-b0ce-da35b0f27d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AC35EF2-4F9A-494F-A955-5BF435CAB9EF}"/>
</file>

<file path=customXml/itemProps2.xml><?xml version="1.0" encoding="utf-8"?>
<ds:datastoreItem xmlns:ds="http://schemas.openxmlformats.org/officeDocument/2006/customXml" ds:itemID="{1BF06EB6-6916-4414-8090-6549AF03A3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5D8927-3B43-43A7-882F-2EA3BFB8FE07}">
  <ds:schemaRefs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5c405795-7ce0-4f14-838a-f2e80ccf1c0c"/>
    <ds:schemaRef ds:uri="http://schemas.microsoft.com/office/2006/metadata/properties"/>
    <ds:schemaRef ds:uri="http://schemas.microsoft.com/office/infopath/2007/PartnerControls"/>
    <ds:schemaRef ds:uri="4a51e8f4-3571-4c41-95ce-fedd0e57175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Spotlight on Qualifications</vt:lpstr>
      <vt:lpstr>https://www.youtube.com/watch?v=PTc5pxcHMUY&amp;t=83s </vt:lpstr>
      <vt:lpstr>What Sorts of Subjects can you do T Levels in?</vt:lpstr>
      <vt:lpstr>https://www.youtube.com/watch?v=iljFlI-pjxU&amp;t=67s </vt:lpstr>
      <vt:lpstr>So, what are T Levels?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on Qualifications</dc:title>
  <dc:creator>Archdale, Tracey</dc:creator>
  <cp:lastModifiedBy>Archdale, Tracey</cp:lastModifiedBy>
  <cp:revision>2</cp:revision>
  <dcterms:created xsi:type="dcterms:W3CDTF">2023-01-04T15:30:48Z</dcterms:created>
  <dcterms:modified xsi:type="dcterms:W3CDTF">2023-01-04T15:36:55Z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0x01010065CB604AB3CE1541B5610E041F681369</vt:lpwstr>
  </property>
</Properties>
</file>