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58" r:id="rId5"/>
  </p:sldIdLst>
  <p:sldSz cx="9720263" cy="17640300"/>
  <p:notesSz cx="6797675" cy="9926638"/>
  <p:defaultTextStyle>
    <a:defPPr>
      <a:defRPr lang="en-US"/>
    </a:defPPr>
    <a:lvl1pPr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544513" indent="-87313"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092200" indent="-177800"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639888" indent="-268288"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185988" indent="-357188"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8B308"/>
    <a:srgbClr val="99FF33"/>
    <a:srgbClr val="FF6699"/>
    <a:srgbClr val="FFFF99"/>
    <a:srgbClr val="FED8F9"/>
    <a:srgbClr val="00B050"/>
    <a:srgbClr val="144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6187" autoAdjust="0"/>
  </p:normalViewPr>
  <p:slideViewPr>
    <p:cSldViewPr snapToGrid="0">
      <p:cViewPr varScale="1">
        <p:scale>
          <a:sx n="32" d="100"/>
          <a:sy n="32" d="100"/>
        </p:scale>
        <p:origin x="288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5C65D7-05CD-4925-A592-3B501F086E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2BD469-34DD-49D1-BACD-6E8EB468DFD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28F165-0120-4475-B73B-23B3A8BF4D2D}" type="datetimeFigureOut">
              <a:rPr lang="en-US"/>
              <a:pPr>
                <a:defRPr/>
              </a:pPr>
              <a:t>9/19/2021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BE00757-3B51-4F62-A433-6A16A32C875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5986223-52F7-4BC3-A8A8-9E0192DD39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3E900D-5530-4AF5-8B70-079EB52BD3B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7432F4-0106-4D8F-BE4C-A4F1364D64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1093788" eaLnBrk="1" hangingPunct="1">
              <a:defRPr sz="1200"/>
            </a:lvl1pPr>
          </a:lstStyle>
          <a:p>
            <a:fld id="{AF72354D-E36F-4036-BDC9-B8FDF188D4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63550"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28688"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93825"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58963"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326408" algn="l" defTabSz="930562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1689" algn="l" defTabSz="930562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6970" algn="l" defTabSz="930562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252" algn="l" defTabSz="930562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8"/>
            <a:ext cx="8262224" cy="6141437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E0236-4E61-48AB-89BD-6C63784F1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FCD37-816E-4F97-BA99-653B75A36BDD}" type="datetimeFigureOut">
              <a:rPr lang="en-GB"/>
              <a:pPr>
                <a:defRPr/>
              </a:pPr>
              <a:t>19/09/2021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46BFA-9D52-494C-8F9F-9EB6C9DE2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F9267-0AAE-4AB6-9E69-1D1133F27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189EA-A3D9-4E2F-8E7A-8A32FF279B1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300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C4F86-1DE8-45E4-A819-215EFBD3D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DE376-26E6-4F1D-BF5B-35D7FAE29BD7}" type="datetimeFigureOut">
              <a:rPr lang="en-GB"/>
              <a:pPr>
                <a:defRPr/>
              </a:pPr>
              <a:t>19/09/2021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82FC5-C928-4A90-B648-FB9167746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A97B0-7145-43CE-BD58-CC342421C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089AB-0E3F-4800-B91E-BC1E7C47854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957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5" y="939183"/>
            <a:ext cx="2095932" cy="149493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70" y="939183"/>
            <a:ext cx="6166292" cy="14949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AD830-5B51-4A72-9A0B-800CC4408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C7D19-B079-4973-9DFC-6C1FCCE76699}" type="datetimeFigureOut">
              <a:rPr lang="en-GB"/>
              <a:pPr>
                <a:defRPr/>
              </a:pPr>
              <a:t>19/09/2021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B11A8-8FE8-4266-AAB5-18237DDD8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BC20E-1F69-46F2-A11C-EE5E52F8E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78AFA-614F-4210-A852-75F846E711D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0099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8995F-CC95-48A3-A8AF-781D8CF00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4DC74-F781-4FE9-B566-E1BCA7215E92}" type="datetimeFigureOut">
              <a:rPr lang="en-GB"/>
              <a:pPr>
                <a:defRPr/>
              </a:pPr>
              <a:t>19/09/2021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8DFD8-A7E5-47EA-B837-C72FC3526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1075E-369E-4A39-BE12-36925F95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BE165-AE35-4242-845C-E840AC8C67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4453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7" y="4397831"/>
            <a:ext cx="8383727" cy="7337873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7" y="11805124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6C2F0-040E-46DE-816A-A548111CC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70218-A33A-4F1E-A63F-0229C8AFB780}" type="datetimeFigureOut">
              <a:rPr lang="en-GB"/>
              <a:pPr>
                <a:defRPr/>
              </a:pPr>
              <a:t>19/09/2021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6E99A-B79E-4822-B926-EA06A1877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61A7B-26E6-4F78-9E14-DB519D3DB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FDF35-6656-45D8-9CEB-42FF48849A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0410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4"/>
            <a:ext cx="4131112" cy="111926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4"/>
            <a:ext cx="4131112" cy="111926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8F0FB37-E5D0-4AB3-81A2-563707A6C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71DC6-B9B0-4386-B31B-BE315F89E29D}" type="datetimeFigureOut">
              <a:rPr lang="en-GB"/>
              <a:pPr>
                <a:defRPr/>
              </a:pPr>
              <a:t>19/09/2021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30F8FE8-1CDD-4747-ACD1-045E8CC48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6874699-4584-4585-87CD-5029FC3F7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4B284-F8A2-4668-B4C0-B69187F75A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037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5" y="939186"/>
            <a:ext cx="8383727" cy="34096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6" y="4324327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6" y="6443609"/>
            <a:ext cx="4112126" cy="9477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7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09"/>
            <a:ext cx="4132378" cy="9477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FCFEE16-CE5B-4A41-9C6B-B639CE201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C6B69-8F23-4E20-8744-8747C81755E2}" type="datetimeFigureOut">
              <a:rPr lang="en-GB"/>
              <a:pPr>
                <a:defRPr/>
              </a:pPr>
              <a:t>19/09/2021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7BE53FE-EF84-4587-AEF9-B07847038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B0B5D79-4510-449C-BA55-BCDBBF638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52CC7-ADD9-4FCA-B2E3-5CB2A30F204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6150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B5EDD7D-FE7B-4814-850E-BCF474B67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D9258-3DB6-4DDA-A4DF-B4EDE554DCE9}" type="datetimeFigureOut">
              <a:rPr lang="en-GB"/>
              <a:pPr>
                <a:defRPr/>
              </a:pPr>
              <a:t>19/09/2021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162B236-08E3-411B-950F-45BAFAF75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B08C372-4533-4FC4-810A-3B3509F4B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F2B73-E61D-4BBF-A5BE-3FD6C15EB9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0183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45AB6BC-7B4B-4353-9D72-230F7246A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5DF80-4804-49F8-AD37-5C725A2728D0}" type="datetimeFigureOut">
              <a:rPr lang="en-GB"/>
              <a:pPr>
                <a:defRPr/>
              </a:pPr>
              <a:t>19/09/2021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B7EE63C-1B65-4AA8-B682-4636F9F2C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5DC4325-694F-460A-B18A-8864DE76E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64C45-D03C-4AD3-BCB2-972F43B66C9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535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5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9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5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06EF875-2E96-43C0-B4B0-65490CDE0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13967-2619-4EA9-9A07-F02A5A828B42}" type="datetimeFigureOut">
              <a:rPr lang="en-GB"/>
              <a:pPr>
                <a:defRPr/>
              </a:pPr>
              <a:t>19/09/2021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4D8D682-01A4-448C-AC21-2F45BC32A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EA08B23-AC20-45BA-8F7C-E9549D879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9FB5F-9D40-4B95-AA1E-33F8FFE2600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5010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5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9" y="2539880"/>
            <a:ext cx="4920883" cy="12536047"/>
          </a:xfrm>
        </p:spPr>
        <p:txBody>
          <a:bodyPr rtlCol="0">
            <a:normAutofit/>
          </a:bodyPr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5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1B18428-D8EC-476E-A8C6-D7173588F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2E622-DD99-46DA-9ABD-5CDF5EFBDC30}" type="datetimeFigureOut">
              <a:rPr lang="en-GB"/>
              <a:pPr>
                <a:defRPr/>
              </a:pPr>
              <a:t>19/09/2021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D75210-48BB-42D5-AA23-49CBC4BB6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3A673B5-6E51-4F2B-B156-9A846ADC2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BE137-9F0A-48FD-9A18-9A6997A54B6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9767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C57EC14-727E-4689-92AB-A1A197F371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68338" y="939800"/>
            <a:ext cx="8383587" cy="340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2D5CBA3-4A87-4EBF-9ED2-1186AD6833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68338" y="4695825"/>
            <a:ext cx="8383587" cy="1119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EE2F9-BFEA-43A2-9837-0C1CDED403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A9FD0F-7C67-433A-86D2-2706E78D6DD9}" type="datetimeFigureOut">
              <a:rPr lang="en-GB"/>
              <a:pPr>
                <a:defRPr/>
              </a:pPr>
              <a:t>19/09/2021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FC24A-A514-4FC6-AC5C-9ED800BC07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65CDD-BC8D-4055-B04E-9178C172F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1093788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7E265EF-1C75-441E-9688-87669A7133D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2pPr>
      <a:lvl3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3pPr>
      <a:lvl4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4pPr>
      <a:lvl5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42888" indent="-242888" algn="l" defTabSz="971550" rtl="0" eaLnBrk="0" fontAlgn="base" hangingPunct="0">
        <a:lnSpc>
          <a:spcPct val="90000"/>
        </a:lnSpc>
        <a:spcBef>
          <a:spcPts val="1063"/>
        </a:spcBef>
        <a:spcAft>
          <a:spcPct val="0"/>
        </a:spcAft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866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1443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70021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8598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7">
            <a:extLst>
              <a:ext uri="{FF2B5EF4-FFF2-40B4-BE49-F238E27FC236}">
                <a16:creationId xmlns:a16="http://schemas.microsoft.com/office/drawing/2014/main" id="{3BD6B51A-6CC8-4DE5-83DA-226BD03C6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16424275"/>
            <a:ext cx="3549650" cy="830263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dirty="0"/>
              <a:t>Term 1:</a:t>
            </a:r>
          </a:p>
          <a:p>
            <a:r>
              <a:rPr lang="en-US" altLang="en-US" sz="2400" dirty="0"/>
              <a:t>Me, my family and friends</a:t>
            </a:r>
          </a:p>
        </p:txBody>
      </p:sp>
      <p:sp>
        <p:nvSpPr>
          <p:cNvPr id="3075" name="TextBox 1">
            <a:extLst>
              <a:ext uri="{FF2B5EF4-FFF2-40B4-BE49-F238E27FC236}">
                <a16:creationId xmlns:a16="http://schemas.microsoft.com/office/drawing/2014/main" id="{C138BDEE-8D9D-4D89-AA94-2855FFE49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972" y="5524913"/>
            <a:ext cx="8494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 u="sng" dirty="0">
                <a:latin typeface="Tahoma" panose="020B0604030504040204" pitchFamily="34" charset="0"/>
                <a:cs typeface="Tahoma" panose="020B0604030504040204" pitchFamily="34" charset="0"/>
              </a:rPr>
              <a:t>KS4 German Curriculum Map</a:t>
            </a:r>
            <a:endParaRPr lang="en-GB" altLang="en-US" sz="28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6" name="TextBox 5">
            <a:extLst>
              <a:ext uri="{FF2B5EF4-FFF2-40B4-BE49-F238E27FC236}">
                <a16:creationId xmlns:a16="http://schemas.microsoft.com/office/drawing/2014/main" id="{2FDF9FB2-B9FB-4399-85F2-E24DD5E27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" y="16266335"/>
            <a:ext cx="3368174" cy="1200329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400" dirty="0"/>
              <a:t>Term 2: </a:t>
            </a:r>
          </a:p>
          <a:p>
            <a:r>
              <a:rPr lang="en-US" altLang="en-US" sz="2400" dirty="0"/>
              <a:t>Technology in </a:t>
            </a:r>
          </a:p>
          <a:p>
            <a:r>
              <a:rPr lang="en-US" altLang="en-US" sz="2400" dirty="0"/>
              <a:t>Everyday life</a:t>
            </a:r>
            <a:endParaRPr lang="en-GB" altLang="en-US" dirty="0"/>
          </a:p>
        </p:txBody>
      </p:sp>
      <p:sp>
        <p:nvSpPr>
          <p:cNvPr id="3077" name="TextBox 39">
            <a:extLst>
              <a:ext uri="{FF2B5EF4-FFF2-40B4-BE49-F238E27FC236}">
                <a16:creationId xmlns:a16="http://schemas.microsoft.com/office/drawing/2014/main" id="{96F514BC-D5BB-40EE-89E0-F0C0CB38E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233" y="15107087"/>
            <a:ext cx="3549650" cy="830997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dirty="0"/>
              <a:t>Term 3: </a:t>
            </a:r>
          </a:p>
          <a:p>
            <a:r>
              <a:rPr lang="en-US" altLang="en-US" sz="2400" dirty="0"/>
              <a:t>Free time activities</a:t>
            </a:r>
            <a:endParaRPr lang="en-GB" altLang="en-US" dirty="0"/>
          </a:p>
        </p:txBody>
      </p:sp>
      <p:sp>
        <p:nvSpPr>
          <p:cNvPr id="3078" name="TextBox 40">
            <a:extLst>
              <a:ext uri="{FF2B5EF4-FFF2-40B4-BE49-F238E27FC236}">
                <a16:creationId xmlns:a16="http://schemas.microsoft.com/office/drawing/2014/main" id="{A0A8DF03-26AC-4587-910C-13B7D9CED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25" y="15171738"/>
            <a:ext cx="3549650" cy="830997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dirty="0"/>
              <a:t>Term 4:</a:t>
            </a:r>
          </a:p>
          <a:p>
            <a:r>
              <a:rPr lang="en-US" altLang="en-US" sz="2400" dirty="0"/>
              <a:t>Customs and festivals</a:t>
            </a:r>
            <a:endParaRPr lang="en-GB" altLang="en-US" dirty="0"/>
          </a:p>
        </p:txBody>
      </p:sp>
      <p:sp>
        <p:nvSpPr>
          <p:cNvPr id="3079" name="TextBox 41">
            <a:extLst>
              <a:ext uri="{FF2B5EF4-FFF2-40B4-BE49-F238E27FC236}">
                <a16:creationId xmlns:a16="http://schemas.microsoft.com/office/drawing/2014/main" id="{A42BA29C-F34D-47BC-B041-8D6FF031F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2838" y="13698725"/>
            <a:ext cx="3549650" cy="1200329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dirty="0"/>
              <a:t>Term 5: </a:t>
            </a:r>
          </a:p>
          <a:p>
            <a:r>
              <a:rPr lang="en-US" altLang="en-US" sz="2400" dirty="0"/>
              <a:t>Home, town, </a:t>
            </a:r>
            <a:r>
              <a:rPr lang="en-US" altLang="en-US" sz="2400" dirty="0" err="1"/>
              <a:t>neighbourhood</a:t>
            </a:r>
            <a:r>
              <a:rPr lang="en-US" altLang="en-US" sz="2400" dirty="0"/>
              <a:t> and region</a:t>
            </a:r>
            <a:endParaRPr lang="en-GB" altLang="en-US" sz="2400" dirty="0"/>
          </a:p>
        </p:txBody>
      </p:sp>
      <p:sp>
        <p:nvSpPr>
          <p:cNvPr id="3080" name="TextBox 42">
            <a:extLst>
              <a:ext uri="{FF2B5EF4-FFF2-40B4-BE49-F238E27FC236}">
                <a16:creationId xmlns:a16="http://schemas.microsoft.com/office/drawing/2014/main" id="{5F8E83DB-17DC-4FFC-B0D1-FB505C791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688" y="13857944"/>
            <a:ext cx="3549650" cy="831850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dirty="0"/>
              <a:t>Term 6:</a:t>
            </a:r>
          </a:p>
          <a:p>
            <a:r>
              <a:rPr lang="en-US" altLang="en-US" sz="2400" dirty="0"/>
              <a:t>Social issues</a:t>
            </a:r>
          </a:p>
        </p:txBody>
      </p:sp>
      <p:sp>
        <p:nvSpPr>
          <p:cNvPr id="3087" name="TextBox 59">
            <a:extLst>
              <a:ext uri="{FF2B5EF4-FFF2-40B4-BE49-F238E27FC236}">
                <a16:creationId xmlns:a16="http://schemas.microsoft.com/office/drawing/2014/main" id="{05961210-0FE5-437D-A65C-45FDBD24A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1416" y="12572808"/>
            <a:ext cx="3381375" cy="830263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dirty="0"/>
              <a:t>Term 2:</a:t>
            </a:r>
          </a:p>
          <a:p>
            <a:r>
              <a:rPr lang="en-US" altLang="en-US" sz="2400" dirty="0"/>
              <a:t>Travel and tourism</a:t>
            </a:r>
          </a:p>
        </p:txBody>
      </p:sp>
      <p:pic>
        <p:nvPicPr>
          <p:cNvPr id="3088" name="Picture 39" descr="Image result for finish">
            <a:extLst>
              <a:ext uri="{FF2B5EF4-FFF2-40B4-BE49-F238E27FC236}">
                <a16:creationId xmlns:a16="http://schemas.microsoft.com/office/drawing/2014/main" id="{F2F23BFD-AB76-4270-9488-3FCCF6EDF3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488" y="8794934"/>
            <a:ext cx="1078179" cy="1069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41" descr="Image result for start">
            <a:extLst>
              <a:ext uri="{FF2B5EF4-FFF2-40B4-BE49-F238E27FC236}">
                <a16:creationId xmlns:a16="http://schemas.microsoft.com/office/drawing/2014/main" id="{43F3385B-CA58-4C25-948E-6154739DCD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950" y="16134359"/>
            <a:ext cx="1186895" cy="1410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0" name="TextBox 59">
            <a:extLst>
              <a:ext uri="{FF2B5EF4-FFF2-40B4-BE49-F238E27FC236}">
                <a16:creationId xmlns:a16="http://schemas.microsoft.com/office/drawing/2014/main" id="{4CAD8437-6974-4670-B549-44FDCF436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992" y="12658401"/>
            <a:ext cx="3549650" cy="830997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dirty="0"/>
              <a:t>Term 1:</a:t>
            </a:r>
          </a:p>
          <a:p>
            <a:r>
              <a:rPr lang="en-US" altLang="en-US" sz="2400" dirty="0"/>
              <a:t>Global issues</a:t>
            </a:r>
          </a:p>
        </p:txBody>
      </p:sp>
      <p:sp>
        <p:nvSpPr>
          <p:cNvPr id="3091" name="TextBox 59">
            <a:extLst>
              <a:ext uri="{FF2B5EF4-FFF2-40B4-BE49-F238E27FC236}">
                <a16:creationId xmlns:a16="http://schemas.microsoft.com/office/drawing/2014/main" id="{0CC8E326-C574-415B-8214-4A68A428B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5098" y="10722305"/>
            <a:ext cx="3300412" cy="1384995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dirty="0"/>
              <a:t>Term 3:</a:t>
            </a:r>
          </a:p>
          <a:p>
            <a:r>
              <a:rPr lang="en-US" altLang="en-US" sz="2800" dirty="0"/>
              <a:t>My studies</a:t>
            </a:r>
          </a:p>
          <a:p>
            <a:r>
              <a:rPr lang="en-US" altLang="en-US" sz="2800" dirty="0"/>
              <a:t>Life at school</a:t>
            </a:r>
          </a:p>
        </p:txBody>
      </p:sp>
      <p:sp>
        <p:nvSpPr>
          <p:cNvPr id="3092" name="TextBox 59">
            <a:extLst>
              <a:ext uri="{FF2B5EF4-FFF2-40B4-BE49-F238E27FC236}">
                <a16:creationId xmlns:a16="http://schemas.microsoft.com/office/drawing/2014/main" id="{01079CDF-FDAA-46B2-AA96-EE80CA57A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900" y="10618230"/>
            <a:ext cx="3583266" cy="1815882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dirty="0"/>
              <a:t>Term 4: </a:t>
            </a:r>
          </a:p>
          <a:p>
            <a:r>
              <a:rPr lang="en-US" altLang="en-US" sz="2800" dirty="0"/>
              <a:t>Education post 16</a:t>
            </a:r>
          </a:p>
          <a:p>
            <a:r>
              <a:rPr lang="en-US" altLang="en-US" sz="2800" dirty="0"/>
              <a:t>Jobs, career choices and ambitions</a:t>
            </a:r>
          </a:p>
        </p:txBody>
      </p:sp>
      <p:sp>
        <p:nvSpPr>
          <p:cNvPr id="3093" name="TextBox 59">
            <a:extLst>
              <a:ext uri="{FF2B5EF4-FFF2-40B4-BE49-F238E27FC236}">
                <a16:creationId xmlns:a16="http://schemas.microsoft.com/office/drawing/2014/main" id="{4FD2EF58-FAF8-4410-887E-BAE20AA99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900" y="9004792"/>
            <a:ext cx="3549650" cy="1384995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dirty="0"/>
              <a:t>Term 5:</a:t>
            </a:r>
          </a:p>
          <a:p>
            <a:r>
              <a:rPr lang="en-US" altLang="en-US" sz="2800" dirty="0"/>
              <a:t>Revision and exam preparation</a:t>
            </a:r>
          </a:p>
        </p:txBody>
      </p:sp>
      <p:sp>
        <p:nvSpPr>
          <p:cNvPr id="3094" name="TextBox 59">
            <a:extLst>
              <a:ext uri="{FF2B5EF4-FFF2-40B4-BE49-F238E27FC236}">
                <a16:creationId xmlns:a16="http://schemas.microsoft.com/office/drawing/2014/main" id="{EBBD987D-C978-49BB-8432-B964AAF01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4395" y="9041656"/>
            <a:ext cx="3306762" cy="1384995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dirty="0"/>
              <a:t>Term 6:</a:t>
            </a:r>
          </a:p>
          <a:p>
            <a:r>
              <a:rPr lang="en-US" altLang="en-US" sz="2800" dirty="0"/>
              <a:t>Revision and exam preparation</a:t>
            </a:r>
          </a:p>
        </p:txBody>
      </p:sp>
      <p:sp>
        <p:nvSpPr>
          <p:cNvPr id="52" name="Arrow: Up 51">
            <a:extLst>
              <a:ext uri="{FF2B5EF4-FFF2-40B4-BE49-F238E27FC236}">
                <a16:creationId xmlns:a16="http://schemas.microsoft.com/office/drawing/2014/main" id="{9F40A013-3B91-4FA0-AB0E-347AB4B2E291}"/>
              </a:ext>
            </a:extLst>
          </p:cNvPr>
          <p:cNvSpPr/>
          <p:nvPr/>
        </p:nvSpPr>
        <p:spPr>
          <a:xfrm>
            <a:off x="-25050" y="12754831"/>
            <a:ext cx="996950" cy="1139825"/>
          </a:xfrm>
          <a:prstGeom prst="upArrow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5" name="Arrow: Up 54">
            <a:extLst>
              <a:ext uri="{FF2B5EF4-FFF2-40B4-BE49-F238E27FC236}">
                <a16:creationId xmlns:a16="http://schemas.microsoft.com/office/drawing/2014/main" id="{EB591767-03CD-49BB-B1DC-EF19355CEED8}"/>
              </a:ext>
            </a:extLst>
          </p:cNvPr>
          <p:cNvSpPr/>
          <p:nvPr/>
        </p:nvSpPr>
        <p:spPr>
          <a:xfrm>
            <a:off x="76456" y="10089496"/>
            <a:ext cx="996950" cy="1139825"/>
          </a:xfrm>
          <a:prstGeom prst="upArrow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6" name="Arrow: Up 55">
            <a:extLst>
              <a:ext uri="{FF2B5EF4-FFF2-40B4-BE49-F238E27FC236}">
                <a16:creationId xmlns:a16="http://schemas.microsoft.com/office/drawing/2014/main" id="{646647A5-47ED-46F6-8AAF-9CABE21E781F}"/>
              </a:ext>
            </a:extLst>
          </p:cNvPr>
          <p:cNvSpPr/>
          <p:nvPr/>
        </p:nvSpPr>
        <p:spPr>
          <a:xfrm>
            <a:off x="14775" y="15792907"/>
            <a:ext cx="786174" cy="998539"/>
          </a:xfrm>
          <a:prstGeom prst="upArrow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8" name="Arrow: Up 57">
            <a:extLst>
              <a:ext uri="{FF2B5EF4-FFF2-40B4-BE49-F238E27FC236}">
                <a16:creationId xmlns:a16="http://schemas.microsoft.com/office/drawing/2014/main" id="{BECB62E9-126F-4B2D-8A3A-326D05A99BD4}"/>
              </a:ext>
            </a:extLst>
          </p:cNvPr>
          <p:cNvSpPr/>
          <p:nvPr/>
        </p:nvSpPr>
        <p:spPr>
          <a:xfrm>
            <a:off x="8567738" y="14224000"/>
            <a:ext cx="996950" cy="1139825"/>
          </a:xfrm>
          <a:prstGeom prst="upArrow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1" name="Arrow: Up 60">
            <a:extLst>
              <a:ext uri="{FF2B5EF4-FFF2-40B4-BE49-F238E27FC236}">
                <a16:creationId xmlns:a16="http://schemas.microsoft.com/office/drawing/2014/main" id="{B3CF4D10-5AED-4B14-8A22-0A79EDE17EAA}"/>
              </a:ext>
            </a:extLst>
          </p:cNvPr>
          <p:cNvSpPr/>
          <p:nvPr/>
        </p:nvSpPr>
        <p:spPr>
          <a:xfrm>
            <a:off x="8584922" y="11930833"/>
            <a:ext cx="996950" cy="1139825"/>
          </a:xfrm>
          <a:prstGeom prst="upArrow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01AED531-07F5-4B09-BF21-F81489F00D7D}"/>
              </a:ext>
            </a:extLst>
          </p:cNvPr>
          <p:cNvSpPr/>
          <p:nvPr/>
        </p:nvSpPr>
        <p:spPr>
          <a:xfrm rot="5400000">
            <a:off x="3853657" y="15039181"/>
            <a:ext cx="998538" cy="1139825"/>
          </a:xfrm>
          <a:prstGeom prst="upArrow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4" name="Arrow: Up 63">
            <a:extLst>
              <a:ext uri="{FF2B5EF4-FFF2-40B4-BE49-F238E27FC236}">
                <a16:creationId xmlns:a16="http://schemas.microsoft.com/office/drawing/2014/main" id="{CD5E82C0-E37D-4B3A-9C9F-B68ABBD00A1B}"/>
              </a:ext>
            </a:extLst>
          </p:cNvPr>
          <p:cNvSpPr/>
          <p:nvPr/>
        </p:nvSpPr>
        <p:spPr>
          <a:xfrm rot="5400000">
            <a:off x="3870104" y="12349503"/>
            <a:ext cx="998537" cy="1139825"/>
          </a:xfrm>
          <a:prstGeom prst="upArrow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5" name="Arrow: Up 64">
            <a:extLst>
              <a:ext uri="{FF2B5EF4-FFF2-40B4-BE49-F238E27FC236}">
                <a16:creationId xmlns:a16="http://schemas.microsoft.com/office/drawing/2014/main" id="{025E95C2-8C60-4B4E-8C07-EC4D4B826914}"/>
              </a:ext>
            </a:extLst>
          </p:cNvPr>
          <p:cNvSpPr/>
          <p:nvPr/>
        </p:nvSpPr>
        <p:spPr>
          <a:xfrm rot="5400000">
            <a:off x="3896519" y="9221800"/>
            <a:ext cx="998537" cy="1139825"/>
          </a:xfrm>
          <a:prstGeom prst="upArrow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7" name="Arrow: Up 66">
            <a:extLst>
              <a:ext uri="{FF2B5EF4-FFF2-40B4-BE49-F238E27FC236}">
                <a16:creationId xmlns:a16="http://schemas.microsoft.com/office/drawing/2014/main" id="{3652682B-5C8E-4FEC-B865-D591158772CB}"/>
              </a:ext>
            </a:extLst>
          </p:cNvPr>
          <p:cNvSpPr/>
          <p:nvPr/>
        </p:nvSpPr>
        <p:spPr>
          <a:xfrm rot="16367006">
            <a:off x="3725863" y="16270287"/>
            <a:ext cx="996950" cy="1139825"/>
          </a:xfrm>
          <a:prstGeom prst="upArrow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1" name="Arrow: Up 70">
            <a:extLst>
              <a:ext uri="{FF2B5EF4-FFF2-40B4-BE49-F238E27FC236}">
                <a16:creationId xmlns:a16="http://schemas.microsoft.com/office/drawing/2014/main" id="{F1BAB5D0-6E0C-4777-BA37-2D15EDF877B3}"/>
              </a:ext>
            </a:extLst>
          </p:cNvPr>
          <p:cNvSpPr/>
          <p:nvPr/>
        </p:nvSpPr>
        <p:spPr>
          <a:xfrm rot="16367006">
            <a:off x="3781426" y="13679487"/>
            <a:ext cx="996950" cy="1139825"/>
          </a:xfrm>
          <a:prstGeom prst="upArrow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2" name="Arrow: Up 71">
            <a:extLst>
              <a:ext uri="{FF2B5EF4-FFF2-40B4-BE49-F238E27FC236}">
                <a16:creationId xmlns:a16="http://schemas.microsoft.com/office/drawing/2014/main" id="{1101DD20-770D-4801-BE57-7C0FDC690724}"/>
              </a:ext>
            </a:extLst>
          </p:cNvPr>
          <p:cNvSpPr/>
          <p:nvPr/>
        </p:nvSpPr>
        <p:spPr>
          <a:xfrm rot="16367006">
            <a:off x="4040594" y="10964066"/>
            <a:ext cx="998538" cy="1139825"/>
          </a:xfrm>
          <a:prstGeom prst="upArrow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112" name="TextBox 1">
            <a:extLst>
              <a:ext uri="{FF2B5EF4-FFF2-40B4-BE49-F238E27FC236}">
                <a16:creationId xmlns:a16="http://schemas.microsoft.com/office/drawing/2014/main" id="{59EFE1CE-C5ED-448B-A8FD-6207445EC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3349" y="6250796"/>
            <a:ext cx="2895600" cy="7699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4400" dirty="0"/>
              <a:t>Year 10</a:t>
            </a:r>
            <a:endParaRPr lang="en-GB" altLang="en-US" sz="4400" dirty="0"/>
          </a:p>
        </p:txBody>
      </p:sp>
      <p:sp>
        <p:nvSpPr>
          <p:cNvPr id="3114" name="TextBox 85">
            <a:extLst>
              <a:ext uri="{FF2B5EF4-FFF2-40B4-BE49-F238E27FC236}">
                <a16:creationId xmlns:a16="http://schemas.microsoft.com/office/drawing/2014/main" id="{482532C8-A2DE-4FD1-ACF1-51655C816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3349" y="7182335"/>
            <a:ext cx="2895600" cy="76993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4400" dirty="0"/>
              <a:t>Year 11</a:t>
            </a:r>
            <a:endParaRPr lang="en-GB" altLang="en-US" sz="4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926CFA-42D7-4A15-85C0-78B64B0332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1050" y="6233714"/>
            <a:ext cx="2948732" cy="17692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bff51b9-cd20-40e1-be64-c94101b38e9c" xsi:nil="true"/>
    <lcf76f155ced4ddcb4097134ff3c332f xmlns="850e07c4-6d11-4d6c-b0ce-da35b0f27db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F739575735D7499EF060E3ABB3460E" ma:contentTypeVersion="16" ma:contentTypeDescription="Create a new document." ma:contentTypeScope="" ma:versionID="7a31dfcfa7b663ff2e57e1b1df830798">
  <xsd:schema xmlns:xsd="http://www.w3.org/2001/XMLSchema" xmlns:xs="http://www.w3.org/2001/XMLSchema" xmlns:p="http://schemas.microsoft.com/office/2006/metadata/properties" xmlns:ns2="850e07c4-6d11-4d6c-b0ce-da35b0f27db5" xmlns:ns3="47908df9-5a43-4ab6-9d9e-8d486b01f7e3" xmlns:ns4="cbff51b9-cd20-40e1-be64-c94101b38e9c" targetNamespace="http://schemas.microsoft.com/office/2006/metadata/properties" ma:root="true" ma:fieldsID="d99ca4ea3880cba748b905695544f922" ns2:_="" ns3:_="" ns4:_="">
    <xsd:import namespace="850e07c4-6d11-4d6c-b0ce-da35b0f27db5"/>
    <xsd:import namespace="47908df9-5a43-4ab6-9d9e-8d486b01f7e3"/>
    <xsd:import namespace="cbff51b9-cd20-40e1-be64-c94101b38e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0e07c4-6d11-4d6c-b0ce-da35b0f27d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c7e2435-1da6-4173-9f11-7cf1c7d15a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908df9-5a43-4ab6-9d9e-8d486b01f7e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ff51b9-cd20-40e1-be64-c94101b38e9c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874584c6-6020-4213-9069-34dff405a353}" ma:internalName="TaxCatchAll" ma:showField="CatchAllData" ma:web="cbff51b9-cd20-40e1-be64-c94101b38e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1D3F83-BCFF-484A-937E-5B9D526FF47B}">
  <ds:schemaRefs>
    <ds:schemaRef ds:uri="http://purl.org/dc/dcmitype/"/>
    <ds:schemaRef ds:uri="http://schemas.microsoft.com/office/2006/metadata/properties"/>
    <ds:schemaRef ds:uri="http://purl.org/dc/elements/1.1/"/>
    <ds:schemaRef ds:uri="http://purl.org/dc/terms/"/>
    <ds:schemaRef ds:uri="47908df9-5a43-4ab6-9d9e-8d486b01f7e3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7c1ba0e7-a496-41b7-b29f-ad7dd59065b4"/>
  </ds:schemaRefs>
</ds:datastoreItem>
</file>

<file path=customXml/itemProps2.xml><?xml version="1.0" encoding="utf-8"?>
<ds:datastoreItem xmlns:ds="http://schemas.openxmlformats.org/officeDocument/2006/customXml" ds:itemID="{6DD7EE2F-9D9F-4349-9412-EECD64A33F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DFC996-B263-4C7D-8982-A93FA53EA85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8723</TotalTime>
  <Words>96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Roberts, Joanna</cp:lastModifiedBy>
  <cp:revision>362</cp:revision>
  <cp:lastPrinted>2018-09-02T17:44:52Z</cp:lastPrinted>
  <dcterms:created xsi:type="dcterms:W3CDTF">2018-02-08T08:28:53Z</dcterms:created>
  <dcterms:modified xsi:type="dcterms:W3CDTF">2021-09-19T10:08:29Z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0x0101006BFBB89C252BA146ACE754604323BEFF</vt:lpwstr>
  </property>
</Properties>
</file>